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21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NATURE PLAY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2024-11-22T20:05:00Z</dcterms:created>
  <dcterms:modified xsi:type="dcterms:W3CDTF">2024-11-22T20:05:00Z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