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7698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Ext.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In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2">
  <a:themeElements>
    <a:clrScheme name="Theme1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2024-12-28T04:38:27Z</dcterms:created>
  <dcterms:modified xsi:type="dcterms:W3CDTF">2024-12-28T04:38:27Z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