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9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5.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88_ca_object_representations_media_1356_large6.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375_ca_object_representations_media_3587_large7.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163_ca_object_representations_media_936_large1.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845_ca_object_representations_media_130_large2.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21_ca_object_representations_media_1479_large3.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9519_ca_object_representations_media_367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197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ésar E. Chávez: Labor Leader and Civil Rights Activist (2015.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ust is located in the North Denver park named for César E. Chávez, a leader in the struggle for human and civil rights for farmworkers, and an instrumental player in establishing the United Farm Workers Union, a victory for a group of working class people who had historically been abandoned by law.
“We cannot seek achievement for ourselves and forget about progress and prosperity for our community.” -Cesar Chavez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aza Unida (202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Raza Unida is a bronze and painted steel artwork that is a synthesis of symbols that depict Mestizaje, racial unity, and the struggle for equal justice in America. The dominant symbol is the wings of the American eagle that is defined as the spirit of being open to everyone. The bottom half of the eagle&#39;s body is a combined design of four different races of arms and hands that come together in harmony to represent un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bert S. Kennedy Mural (1970.4.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go Park Mural (1970.5.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yes on the Park (197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Curtis-Mestizo Park mural is a bold reflection of the surrounding community. Represented are four faces that depict a diverse group of people who are each wearing a pair of sunglasses. The sunglasses symbolize unity and summer recre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ncoln Park Pool Building Mural (1971.4.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Alma (1978.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ymbolism in this mural reflects the soul of the Westside community. The sun radiates behind the silhouetted city, while an eagle embraces two female faces, one representing the moon and the other, earth. A contemporary figure portrays the strength of our youth, on his shirt, the Mestizo symbolizes the mixture of Spanish, Indian and Mexican descent. The ancient indigenous figure holds two vessels bearing a constantly burning flame conveying the vitality of cultural energy. Clutched in the claws of the eagle, a human fetus and skull, symbolizing both life and death. Perched on the braid of the female figures, an outstretched butterfly represents rebirth. Emerging below, an ear of maize signifies fertility and prosperity."
- Emanuel Martine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ckward Somersault (1993.1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ibute to African American and Women Firefighters (1996.4.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fluent People (1999.2.1)]]></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2024-11-23T01:17:40Z</dcterms:created>
  <dcterms:modified xsi:type="dcterms:W3CDTF">2024-11-23T01:17:40Z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