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1582005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7855_ca_object_representations_media_869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800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We Belong (2015.1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Andrea Moore was the “Artist-in-Residence” for the Bridge Project at La Alma Neighborhood House. Over a four-week period, she worked directly with students after school and on weekends, leading poetry workshops to generate content for a permanent WORD ART installation.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4">
  <a:themeElements>
    <a:clrScheme name="Theme1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2024-09-20T03:43:00Z</dcterms:created>
  <dcterms:modified xsi:type="dcterms:W3CDTF">2024-09-20T03:43:00Z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