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819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86_ca_object_representations_media_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menade (200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2024-09-19T17:07:35Z</dcterms:created>
  <dcterms:modified xsi:type="dcterms:W3CDTF">2024-09-19T17:07:35Z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