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rklet (Parklet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"parklet" on the extra-wide sidewalk on the south side of West 25th Avenue. This project will not be placed in the street, nor will it take up any parking spaces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2026-05-30T11:12:21Z</dcterms:created>
  <dcterms:modified xsi:type="dcterms:W3CDTF">2026-05-30T11:12:21Z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