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8418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397_ca_object_representations_media_1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What You Mean (200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lloquially known as “The Big Blue Bear,” the artist has described "I See What You Mean" as a stylized representation of native fauna. As the bear peeks inside the enormous facility at the conventioneers, displacement and wonder pique curiosity and question a greater relationship of art, technology and whims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37">
  <a:themeElements>
    <a:clrScheme name="Theme3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2025-03-04T05:58:33Z</dcterms:created>
  <dcterms:modified xsi:type="dcterms:W3CDTF">2025-03-04T05:58:33Z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