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89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86_ca_object_representations_media_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enade (2006.4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2024-11-09T17:18:18Z</dcterms:created>
  <dcterms:modified xsi:type="dcterms:W3CDTF">2024-11-09T17:18:18Z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