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2" r:id="rId199"/>
    <p:sldId id="453" r:id="rId200"/>
    <p:sldId id="454" r:id="rId201"/>
    <p:sldId id="455" r:id="rId202"/>
    <p:sldId id="456" r:id="rId203"/>
    <p:sldId id="457" r:id="rId204"/>
    <p:sldId id="458" r:id="rId205"/>
    <p:sldId id="459" r:id="rId206"/>
    <p:sldId id="460" r:id="rId207"/>
    <p:sldId id="461" r:id="rId208"/>
    <p:sldId id="462" r:id="rId209"/>
    <p:sldId id="463" r:id="rId210"/>
    <p:sldId id="464" r:id="rId211"/>
    <p:sldId id="465" r:id="rId212"/>
    <p:sldId id="466" r:id="rId213"/>
    <p:sldId id="467" r:id="rId214"/>
    <p:sldId id="468" r:id="rId215"/>
    <p:sldId id="469" r:id="rId216"/>
    <p:sldId id="470" r:id="rId217"/>
    <p:sldId id="471" r:id="rId218"/>
    <p:sldId id="472" r:id="rId219"/>
    <p:sldId id="473" r:id="rId220"/>
    <p:sldId id="474" r:id="rId221"/>
    <p:sldId id="475" r:id="rId222"/>
    <p:sldId id="476" r:id="rId223"/>
    <p:sldId id="477" r:id="rId224"/>
    <p:sldId id="478" r:id="rId225"/>
    <p:sldId id="479" r:id="rId226"/>
    <p:sldId id="480" r:id="rId227"/>
    <p:sldId id="481" r:id="rId228"/>
    <p:sldId id="482" r:id="rId229"/>
    <p:sldId id="483" r:id="rId230"/>
    <p:sldId id="484" r:id="rId231"/>
    <p:sldId id="485" r:id="rId232"/>
    <p:sldId id="486" r:id="rId233"/>
    <p:sldId id="487" r:id="rId234"/>
    <p:sldId id="488" r:id="rId235"/>
    <p:sldId id="489" r:id="rId236"/>
    <p:sldId id="490" r:id="rId237"/>
    <p:sldId id="491" r:id="rId238"/>
    <p:sldId id="492" r:id="rId239"/>
    <p:sldId id="493" r:id="rId240"/>
    <p:sldId id="494" r:id="rId241"/>
    <p:sldId id="495" r:id="rId242"/>
    <p:sldId id="496" r:id="rId243"/>
    <p:sldId id="497" r:id="rId244"/>
    <p:sldId id="498" r:id="rId245"/>
    <p:sldId id="499" r:id="rId246"/>
    <p:sldId id="500" r:id="rId247"/>
    <p:sldId id="501" r:id="rId248"/>
    <p:sldId id="502" r:id="rId249"/>
    <p:sldId id="503" r:id="rId250"/>
    <p:sldId id="504" r:id="rId251"/>
    <p:sldId id="505" r:id="rId252"/>
    <p:sldId id="506" r:id="rId253"/>
    <p:sldId id="507" r:id="rId254"/>
    <p:sldId id="508" r:id="rId255"/>
    <p:sldId id="509" r:id="rId256"/>
    <p:sldId id="510" r:id="rId257"/>
    <p:sldId id="511" r:id="rId258"/>
    <p:sldId id="512" r:id="rId259"/>
    <p:sldId id="513" r:id="rId260"/>
    <p:sldId id="514" r:id="rId261"/>
    <p:sldId id="515" r:id="rId262"/>
    <p:sldId id="516" r:id="rId263"/>
    <p:sldId id="517" r:id="rId264"/>
    <p:sldId id="518" r:id="rId265"/>
    <p:sldId id="519" r:id="rId266"/>
    <p:sldId id="520" r:id="rId267"/>
    <p:sldId id="521" r:id="rId268"/>
    <p:sldId id="522" r:id="rId269"/>
    <p:sldId id="523" r:id="rId270"/>
    <p:sldId id="524" r:id="rId271"/>
    <p:sldId id="525" r:id="rId272"/>
    <p:sldId id="526" r:id="rId273"/>
    <p:sldId id="527" r:id="rId274"/>
    <p:sldId id="528" r:id="rId275"/>
    <p:sldId id="529" r:id="rId276"/>
    <p:sldId id="530" r:id="rId277"/>
    <p:sldId id="531" r:id="rId278"/>
    <p:sldId id="532" r:id="rId279"/>
    <p:sldId id="533" r:id="rId280"/>
    <p:sldId id="534" r:id="rId281"/>
    <p:sldId id="535" r:id="rId282"/>
    <p:sldId id="536" r:id="rId283"/>
    <p:sldId id="537" r:id="rId284"/>
    <p:sldId id="538" r:id="rId285"/>
    <p:sldId id="539" r:id="rId286"/>
    <p:sldId id="540" r:id="rId287"/>
    <p:sldId id="541" r:id="rId288"/>
    <p:sldId id="542" r:id="rId289"/>
    <p:sldId id="543" r:id="rId290"/>
    <p:sldId id="544" r:id="rId291"/>
    <p:sldId id="545" r:id="rId292"/>
    <p:sldId id="546" r:id="rId293"/>
    <p:sldId id="547" r:id="rId294"/>
    <p:sldId id="548" r:id="rId295"/>
    <p:sldId id="549" r:id="rId296"/>
    <p:sldId id="550" r:id="rId297"/>
    <p:sldId id="551" r:id="rId298"/>
    <p:sldId id="552" r:id="rId299"/>
    <p:sldId id="553" r:id="rId300"/>
    <p:sldId id="554" r:id="rId301"/>
    <p:sldId id="555" r:id="rId302"/>
    <p:sldId id="556" r:id="rId303"/>
    <p:sldId id="557" r:id="rId304"/>
    <p:sldId id="558" r:id="rId305"/>
    <p:sldId id="559" r:id="rId306"/>
    <p:sldId id="560" r:id="rId307"/>
    <p:sldId id="561" r:id="rId308"/>
    <p:sldId id="562" r:id="rId309"/>
    <p:sldId id="563" r:id="rId310"/>
    <p:sldId id="564" r:id="rId311"/>
    <p:sldId id="565" r:id="rId312"/>
    <p:sldId id="566" r:id="rId313"/>
    <p:sldId id="567" r:id="rId314"/>
    <p:sldId id="568" r:id="rId315"/>
    <p:sldId id="569" r:id="rId316"/>
    <p:sldId id="570" r:id="rId317"/>
    <p:sldId id="571" r:id="rId318"/>
    <p:sldId id="572" r:id="rId319"/>
    <p:sldId id="573" r:id="rId320"/>
    <p:sldId id="574" r:id="rId321"/>
    <p:sldId id="575" r:id="rId322"/>
    <p:sldId id="576" r:id="rId323"/>
    <p:sldId id="577" r:id="rId324"/>
    <p:sldId id="578" r:id="rId325"/>
    <p:sldId id="579" r:id="rId326"/>
    <p:sldId id="580" r:id="rId327"/>
    <p:sldId id="581" r:id="rId328"/>
    <p:sldId id="582" r:id="rId329"/>
    <p:sldId id="583" r:id="rId330"/>
    <p:sldId id="584" r:id="rId331"/>
    <p:sldId id="585" r:id="rId332"/>
    <p:sldId id="586" r:id="rId333"/>
    <p:sldId id="587" r:id="rId334"/>
    <p:sldId id="588" r:id="rId335"/>
    <p:sldId id="589" r:id="rId336"/>
    <p:sldId id="590" r:id="rId337"/>
    <p:sldId id="591" r:id="rId338"/>
    <p:sldId id="592" r:id="rId339"/>
    <p:sldId id="593" r:id="rId340"/>
    <p:sldId id="594" r:id="rId341"/>
    <p:sldId id="595" r:id="rId342"/>
    <p:sldId id="596" r:id="rId343"/>
    <p:sldId id="597" r:id="rId344"/>
    <p:sldId id="598" r:id="rId345"/>
    <p:sldId id="599" r:id="rId346"/>
    <p:sldId id="600" r:id="rId347"/>
    <p:sldId id="601" r:id="rId348"/>
    <p:sldId id="602" r:id="rId349"/>
    <p:sldId id="603" r:id="rId350"/>
    <p:sldId id="604" r:id="rId351"/>
    <p:sldId id="605" r:id="rId352"/>
    <p:sldId id="606" r:id="rId353"/>
    <p:sldId id="607" r:id="rId354"/>
    <p:sldId id="608" r:id="rId355"/>
    <p:sldId id="609" r:id="rId356"/>
    <p:sldId id="610" r:id="rId357"/>
    <p:sldId id="611" r:id="rId358"/>
    <p:sldId id="612" r:id="rId359"/>
    <p:sldId id="613" r:id="rId360"/>
    <p:sldId id="614" r:id="rId361"/>
    <p:sldId id="615" r:id="rId362"/>
    <p:sldId id="616" r:id="rId363"/>
    <p:sldId id="617" r:id="rId364"/>
    <p:sldId id="618" r:id="rId365"/>
    <p:sldId id="619" r:id="rId366"/>
    <p:sldId id="620" r:id="rId367"/>
    <p:sldId id="621" r:id="rId368"/>
    <p:sldId id="622" r:id="rId369"/>
    <p:sldId id="623" r:id="rId370"/>
    <p:sldId id="624" r:id="rId371"/>
    <p:sldId id="625" r:id="rId372"/>
    <p:sldId id="626" r:id="rId373"/>
    <p:sldId id="627" r:id="rId374"/>
    <p:sldId id="628" r:id="rId375"/>
    <p:sldId id="629" r:id="rId376"/>
    <p:sldId id="630" r:id="rId377"/>
    <p:sldId id="631" r:id="rId378"/>
    <p:sldId id="632" r:id="rId379"/>
    <p:sldId id="633" r:id="rId380"/>
    <p:sldId id="634" r:id="rId381"/>
    <p:sldId id="635" r:id="rId382"/>
    <p:sldId id="636" r:id="rId383"/>
    <p:sldId id="637" r:id="rId384"/>
    <p:sldId id="638" r:id="rId385"/>
    <p:sldId id="639" r:id="rId386"/>
    <p:sldId id="640" r:id="rId387"/>
    <p:sldId id="641" r:id="rId388"/>
    <p:sldId id="642" r:id="rId389"/>
    <p:sldId id="643" r:id="rId390"/>
    <p:sldId id="644" r:id="rId391"/>
    <p:sldId id="645" r:id="rId392"/>
    <p:sldId id="646" r:id="rId393"/>
    <p:sldId id="647" r:id="rId394"/>
    <p:sldId id="648" r:id="rId395"/>
    <p:sldId id="649" r:id="rId396"/>
    <p:sldId id="650" r:id="rId397"/>
    <p:sldId id="651" r:id="rId398"/>
    <p:sldId id="652" r:id="rId399"/>
    <p:sldId id="653" r:id="rId400"/>
    <p:sldId id="654" r:id="rId401"/>
    <p:sldId id="655" r:id="rId402"/>
    <p:sldId id="656" r:id="rId403"/>
    <p:sldId id="657" r:id="rId404"/>
    <p:sldId id="658" r:id="rId405"/>
    <p:sldId id="659" r:id="rId406"/>
    <p:sldId id="660" r:id="rId407"/>
    <p:sldId id="661" r:id="rId408"/>
    <p:sldId id="662" r:id="rId409"/>
    <p:sldId id="663" r:id="rId410"/>
    <p:sldId id="664" r:id="rId411"/>
    <p:sldId id="665" r:id="rId412"/>
    <p:sldId id="666" r:id="rId413"/>
    <p:sldId id="667" r:id="rId414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slide" Target="slides/slide84.xml"/>
  <Relationship Id="rId87" Type="http://schemas.openxmlformats.org/officeDocument/2006/relationships/slide" Target="slides/slide85.xml"/>
  <Relationship Id="rId88" Type="http://schemas.openxmlformats.org/officeDocument/2006/relationships/slide" Target="slides/slide86.xml"/>
  <Relationship Id="rId89" Type="http://schemas.openxmlformats.org/officeDocument/2006/relationships/slide" Target="slides/slide87.xml"/>
  <Relationship Id="rId90" Type="http://schemas.openxmlformats.org/officeDocument/2006/relationships/slide" Target="slides/slide88.xml"/>
  <Relationship Id="rId91" Type="http://schemas.openxmlformats.org/officeDocument/2006/relationships/slide" Target="slides/slide89.xml"/>
  <Relationship Id="rId92" Type="http://schemas.openxmlformats.org/officeDocument/2006/relationships/slide" Target="slides/slide90.xml"/>
  <Relationship Id="rId93" Type="http://schemas.openxmlformats.org/officeDocument/2006/relationships/slide" Target="slides/slide91.xml"/>
  <Relationship Id="rId94" Type="http://schemas.openxmlformats.org/officeDocument/2006/relationships/slide" Target="slides/slide92.xml"/>
  <Relationship Id="rId95" Type="http://schemas.openxmlformats.org/officeDocument/2006/relationships/slide" Target="slides/slide93.xml"/>
  <Relationship Id="rId96" Type="http://schemas.openxmlformats.org/officeDocument/2006/relationships/slide" Target="slides/slide94.xml"/>
  <Relationship Id="rId97" Type="http://schemas.openxmlformats.org/officeDocument/2006/relationships/slide" Target="slides/slide95.xml"/>
  <Relationship Id="rId98" Type="http://schemas.openxmlformats.org/officeDocument/2006/relationships/slide" Target="slides/slide96.xml"/>
  <Relationship Id="rId99" Type="http://schemas.openxmlformats.org/officeDocument/2006/relationships/slide" Target="slides/slide97.xml"/>
  <Relationship Id="rId100" Type="http://schemas.openxmlformats.org/officeDocument/2006/relationships/slide" Target="slides/slide98.xml"/>
  <Relationship Id="rId101" Type="http://schemas.openxmlformats.org/officeDocument/2006/relationships/slide" Target="slides/slide99.xml"/>
  <Relationship Id="rId102" Type="http://schemas.openxmlformats.org/officeDocument/2006/relationships/slide" Target="slides/slide100.xml"/>
  <Relationship Id="rId103" Type="http://schemas.openxmlformats.org/officeDocument/2006/relationships/slide" Target="slides/slide101.xml"/>
  <Relationship Id="rId104" Type="http://schemas.openxmlformats.org/officeDocument/2006/relationships/slide" Target="slides/slide102.xml"/>
  <Relationship Id="rId105" Type="http://schemas.openxmlformats.org/officeDocument/2006/relationships/slide" Target="slides/slide103.xml"/>
  <Relationship Id="rId106" Type="http://schemas.openxmlformats.org/officeDocument/2006/relationships/slide" Target="slides/slide104.xml"/>
  <Relationship Id="rId107" Type="http://schemas.openxmlformats.org/officeDocument/2006/relationships/slide" Target="slides/slide105.xml"/>
  <Relationship Id="rId108" Type="http://schemas.openxmlformats.org/officeDocument/2006/relationships/slide" Target="slides/slide106.xml"/>
  <Relationship Id="rId109" Type="http://schemas.openxmlformats.org/officeDocument/2006/relationships/slide" Target="slides/slide107.xml"/>
  <Relationship Id="rId110" Type="http://schemas.openxmlformats.org/officeDocument/2006/relationships/slide" Target="slides/slide108.xml"/>
  <Relationship Id="rId111" Type="http://schemas.openxmlformats.org/officeDocument/2006/relationships/slide" Target="slides/slide109.xml"/>
  <Relationship Id="rId112" Type="http://schemas.openxmlformats.org/officeDocument/2006/relationships/slide" Target="slides/slide110.xml"/>
  <Relationship Id="rId113" Type="http://schemas.openxmlformats.org/officeDocument/2006/relationships/slide" Target="slides/slide111.xml"/>
  <Relationship Id="rId114" Type="http://schemas.openxmlformats.org/officeDocument/2006/relationships/slide" Target="slides/slide112.xml"/>
  <Relationship Id="rId115" Type="http://schemas.openxmlformats.org/officeDocument/2006/relationships/slide" Target="slides/slide113.xml"/>
  <Relationship Id="rId116" Type="http://schemas.openxmlformats.org/officeDocument/2006/relationships/slide" Target="slides/slide114.xml"/>
  <Relationship Id="rId117" Type="http://schemas.openxmlformats.org/officeDocument/2006/relationships/slide" Target="slides/slide115.xml"/>
  <Relationship Id="rId118" Type="http://schemas.openxmlformats.org/officeDocument/2006/relationships/slide" Target="slides/slide116.xml"/>
  <Relationship Id="rId119" Type="http://schemas.openxmlformats.org/officeDocument/2006/relationships/slide" Target="slides/slide117.xml"/>
  <Relationship Id="rId120" Type="http://schemas.openxmlformats.org/officeDocument/2006/relationships/slide" Target="slides/slide118.xml"/>
  <Relationship Id="rId121" Type="http://schemas.openxmlformats.org/officeDocument/2006/relationships/slide" Target="slides/slide119.xml"/>
  <Relationship Id="rId122" Type="http://schemas.openxmlformats.org/officeDocument/2006/relationships/slide" Target="slides/slide120.xml"/>
  <Relationship Id="rId123" Type="http://schemas.openxmlformats.org/officeDocument/2006/relationships/slide" Target="slides/slide121.xml"/>
  <Relationship Id="rId124" Type="http://schemas.openxmlformats.org/officeDocument/2006/relationships/slide" Target="slides/slide122.xml"/>
  <Relationship Id="rId125" Type="http://schemas.openxmlformats.org/officeDocument/2006/relationships/slide" Target="slides/slide123.xml"/>
  <Relationship Id="rId126" Type="http://schemas.openxmlformats.org/officeDocument/2006/relationships/slide" Target="slides/slide124.xml"/>
  <Relationship Id="rId127" Type="http://schemas.openxmlformats.org/officeDocument/2006/relationships/slide" Target="slides/slide125.xml"/>
  <Relationship Id="rId128" Type="http://schemas.openxmlformats.org/officeDocument/2006/relationships/slide" Target="slides/slide126.xml"/>
  <Relationship Id="rId129" Type="http://schemas.openxmlformats.org/officeDocument/2006/relationships/slide" Target="slides/slide127.xml"/>
  <Relationship Id="rId130" Type="http://schemas.openxmlformats.org/officeDocument/2006/relationships/slide" Target="slides/slide128.xml"/>
  <Relationship Id="rId131" Type="http://schemas.openxmlformats.org/officeDocument/2006/relationships/slide" Target="slides/slide129.xml"/>
  <Relationship Id="rId132" Type="http://schemas.openxmlformats.org/officeDocument/2006/relationships/slide" Target="slides/slide130.xml"/>
  <Relationship Id="rId133" Type="http://schemas.openxmlformats.org/officeDocument/2006/relationships/slide" Target="slides/slide131.xml"/>
  <Relationship Id="rId134" Type="http://schemas.openxmlformats.org/officeDocument/2006/relationships/slide" Target="slides/slide132.xml"/>
  <Relationship Id="rId135" Type="http://schemas.openxmlformats.org/officeDocument/2006/relationships/slide" Target="slides/slide133.xml"/>
  <Relationship Id="rId136" Type="http://schemas.openxmlformats.org/officeDocument/2006/relationships/slide" Target="slides/slide134.xml"/>
  <Relationship Id="rId137" Type="http://schemas.openxmlformats.org/officeDocument/2006/relationships/slide" Target="slides/slide135.xml"/>
  <Relationship Id="rId138" Type="http://schemas.openxmlformats.org/officeDocument/2006/relationships/slide" Target="slides/slide136.xml"/>
  <Relationship Id="rId139" Type="http://schemas.openxmlformats.org/officeDocument/2006/relationships/slide" Target="slides/slide137.xml"/>
  <Relationship Id="rId140" Type="http://schemas.openxmlformats.org/officeDocument/2006/relationships/slide" Target="slides/slide138.xml"/>
  <Relationship Id="rId141" Type="http://schemas.openxmlformats.org/officeDocument/2006/relationships/slide" Target="slides/slide139.xml"/>
  <Relationship Id="rId142" Type="http://schemas.openxmlformats.org/officeDocument/2006/relationships/slide" Target="slides/slide140.xml"/>
  <Relationship Id="rId143" Type="http://schemas.openxmlformats.org/officeDocument/2006/relationships/slide" Target="slides/slide141.xml"/>
  <Relationship Id="rId144" Type="http://schemas.openxmlformats.org/officeDocument/2006/relationships/slide" Target="slides/slide142.xml"/>
  <Relationship Id="rId145" Type="http://schemas.openxmlformats.org/officeDocument/2006/relationships/slide" Target="slides/slide143.xml"/>
  <Relationship Id="rId146" Type="http://schemas.openxmlformats.org/officeDocument/2006/relationships/slide" Target="slides/slide144.xml"/>
  <Relationship Id="rId147" Type="http://schemas.openxmlformats.org/officeDocument/2006/relationships/slide" Target="slides/slide145.xml"/>
  <Relationship Id="rId148" Type="http://schemas.openxmlformats.org/officeDocument/2006/relationships/slide" Target="slides/slide146.xml"/>
  <Relationship Id="rId149" Type="http://schemas.openxmlformats.org/officeDocument/2006/relationships/slide" Target="slides/slide147.xml"/>
  <Relationship Id="rId150" Type="http://schemas.openxmlformats.org/officeDocument/2006/relationships/slide" Target="slides/slide148.xml"/>
  <Relationship Id="rId151" Type="http://schemas.openxmlformats.org/officeDocument/2006/relationships/slide" Target="slides/slide149.xml"/>
  <Relationship Id="rId152" Type="http://schemas.openxmlformats.org/officeDocument/2006/relationships/slide" Target="slides/slide150.xml"/>
  <Relationship Id="rId153" Type="http://schemas.openxmlformats.org/officeDocument/2006/relationships/slide" Target="slides/slide151.xml"/>
  <Relationship Id="rId154" Type="http://schemas.openxmlformats.org/officeDocument/2006/relationships/slide" Target="slides/slide152.xml"/>
  <Relationship Id="rId155" Type="http://schemas.openxmlformats.org/officeDocument/2006/relationships/slide" Target="slides/slide153.xml"/>
  <Relationship Id="rId156" Type="http://schemas.openxmlformats.org/officeDocument/2006/relationships/slide" Target="slides/slide154.xml"/>
  <Relationship Id="rId157" Type="http://schemas.openxmlformats.org/officeDocument/2006/relationships/slide" Target="slides/slide155.xml"/>
  <Relationship Id="rId158" Type="http://schemas.openxmlformats.org/officeDocument/2006/relationships/slide" Target="slides/slide156.xml"/>
  <Relationship Id="rId159" Type="http://schemas.openxmlformats.org/officeDocument/2006/relationships/slide" Target="slides/slide157.xml"/>
  <Relationship Id="rId160" Type="http://schemas.openxmlformats.org/officeDocument/2006/relationships/slide" Target="slides/slide158.xml"/>
  <Relationship Id="rId161" Type="http://schemas.openxmlformats.org/officeDocument/2006/relationships/slide" Target="slides/slide159.xml"/>
  <Relationship Id="rId162" Type="http://schemas.openxmlformats.org/officeDocument/2006/relationships/slide" Target="slides/slide160.xml"/>
  <Relationship Id="rId163" Type="http://schemas.openxmlformats.org/officeDocument/2006/relationships/slide" Target="slides/slide161.xml"/>
  <Relationship Id="rId164" Type="http://schemas.openxmlformats.org/officeDocument/2006/relationships/slide" Target="slides/slide162.xml"/>
  <Relationship Id="rId165" Type="http://schemas.openxmlformats.org/officeDocument/2006/relationships/slide" Target="slides/slide163.xml"/>
  <Relationship Id="rId166" Type="http://schemas.openxmlformats.org/officeDocument/2006/relationships/slide" Target="slides/slide164.xml"/>
  <Relationship Id="rId167" Type="http://schemas.openxmlformats.org/officeDocument/2006/relationships/slide" Target="slides/slide165.xml"/>
  <Relationship Id="rId168" Type="http://schemas.openxmlformats.org/officeDocument/2006/relationships/slide" Target="slides/slide166.xml"/>
  <Relationship Id="rId169" Type="http://schemas.openxmlformats.org/officeDocument/2006/relationships/slide" Target="slides/slide167.xml"/>
  <Relationship Id="rId170" Type="http://schemas.openxmlformats.org/officeDocument/2006/relationships/slide" Target="slides/slide168.xml"/>
  <Relationship Id="rId171" Type="http://schemas.openxmlformats.org/officeDocument/2006/relationships/slide" Target="slides/slide169.xml"/>
  <Relationship Id="rId172" Type="http://schemas.openxmlformats.org/officeDocument/2006/relationships/slide" Target="slides/slide170.xml"/>
  <Relationship Id="rId173" Type="http://schemas.openxmlformats.org/officeDocument/2006/relationships/slide" Target="slides/slide171.xml"/>
  <Relationship Id="rId174" Type="http://schemas.openxmlformats.org/officeDocument/2006/relationships/slide" Target="slides/slide172.xml"/>
  <Relationship Id="rId175" Type="http://schemas.openxmlformats.org/officeDocument/2006/relationships/slide" Target="slides/slide173.xml"/>
  <Relationship Id="rId176" Type="http://schemas.openxmlformats.org/officeDocument/2006/relationships/slide" Target="slides/slide174.xml"/>
  <Relationship Id="rId177" Type="http://schemas.openxmlformats.org/officeDocument/2006/relationships/slide" Target="slides/slide175.xml"/>
  <Relationship Id="rId178" Type="http://schemas.openxmlformats.org/officeDocument/2006/relationships/slide" Target="slides/slide176.xml"/>
  <Relationship Id="rId179" Type="http://schemas.openxmlformats.org/officeDocument/2006/relationships/slide" Target="slides/slide177.xml"/>
  <Relationship Id="rId180" Type="http://schemas.openxmlformats.org/officeDocument/2006/relationships/slide" Target="slides/slide178.xml"/>
  <Relationship Id="rId181" Type="http://schemas.openxmlformats.org/officeDocument/2006/relationships/slide" Target="slides/slide179.xml"/>
  <Relationship Id="rId182" Type="http://schemas.openxmlformats.org/officeDocument/2006/relationships/slide" Target="slides/slide180.xml"/>
  <Relationship Id="rId183" Type="http://schemas.openxmlformats.org/officeDocument/2006/relationships/slide" Target="slides/slide181.xml"/>
  <Relationship Id="rId184" Type="http://schemas.openxmlformats.org/officeDocument/2006/relationships/slide" Target="slides/slide182.xml"/>
  <Relationship Id="rId185" Type="http://schemas.openxmlformats.org/officeDocument/2006/relationships/slide" Target="slides/slide183.xml"/>
  <Relationship Id="rId186" Type="http://schemas.openxmlformats.org/officeDocument/2006/relationships/slide" Target="slides/slide184.xml"/>
  <Relationship Id="rId187" Type="http://schemas.openxmlformats.org/officeDocument/2006/relationships/slide" Target="slides/slide185.xml"/>
  <Relationship Id="rId188" Type="http://schemas.openxmlformats.org/officeDocument/2006/relationships/slide" Target="slides/slide186.xml"/>
  <Relationship Id="rId189" Type="http://schemas.openxmlformats.org/officeDocument/2006/relationships/slide" Target="slides/slide187.xml"/>
  <Relationship Id="rId190" Type="http://schemas.openxmlformats.org/officeDocument/2006/relationships/slide" Target="slides/slide188.xml"/>
  <Relationship Id="rId191" Type="http://schemas.openxmlformats.org/officeDocument/2006/relationships/slide" Target="slides/slide189.xml"/>
  <Relationship Id="rId192" Type="http://schemas.openxmlformats.org/officeDocument/2006/relationships/slide" Target="slides/slide190.xml"/>
  <Relationship Id="rId193" Type="http://schemas.openxmlformats.org/officeDocument/2006/relationships/slide" Target="slides/slide191.xml"/>
  <Relationship Id="rId194" Type="http://schemas.openxmlformats.org/officeDocument/2006/relationships/slide" Target="slides/slide192.xml"/>
  <Relationship Id="rId195" Type="http://schemas.openxmlformats.org/officeDocument/2006/relationships/slide" Target="slides/slide193.xml"/>
  <Relationship Id="rId196" Type="http://schemas.openxmlformats.org/officeDocument/2006/relationships/slide" Target="slides/slide194.xml"/>
  <Relationship Id="rId197" Type="http://schemas.openxmlformats.org/officeDocument/2006/relationships/slide" Target="slides/slide195.xml"/>
  <Relationship Id="rId198" Type="http://schemas.openxmlformats.org/officeDocument/2006/relationships/slide" Target="slides/slide196.xml"/>
  <Relationship Id="rId199" Type="http://schemas.openxmlformats.org/officeDocument/2006/relationships/slide" Target="slides/slide197.xml"/>
  <Relationship Id="rId200" Type="http://schemas.openxmlformats.org/officeDocument/2006/relationships/slide" Target="slides/slide198.xml"/>
  <Relationship Id="rId201" Type="http://schemas.openxmlformats.org/officeDocument/2006/relationships/slide" Target="slides/slide199.xml"/>
  <Relationship Id="rId202" Type="http://schemas.openxmlformats.org/officeDocument/2006/relationships/slide" Target="slides/slide200.xml"/>
  <Relationship Id="rId203" Type="http://schemas.openxmlformats.org/officeDocument/2006/relationships/slide" Target="slides/slide201.xml"/>
  <Relationship Id="rId204" Type="http://schemas.openxmlformats.org/officeDocument/2006/relationships/slide" Target="slides/slide202.xml"/>
  <Relationship Id="rId205" Type="http://schemas.openxmlformats.org/officeDocument/2006/relationships/slide" Target="slides/slide203.xml"/>
  <Relationship Id="rId206" Type="http://schemas.openxmlformats.org/officeDocument/2006/relationships/slide" Target="slides/slide204.xml"/>
  <Relationship Id="rId207" Type="http://schemas.openxmlformats.org/officeDocument/2006/relationships/slide" Target="slides/slide205.xml"/>
  <Relationship Id="rId208" Type="http://schemas.openxmlformats.org/officeDocument/2006/relationships/slide" Target="slides/slide206.xml"/>
  <Relationship Id="rId209" Type="http://schemas.openxmlformats.org/officeDocument/2006/relationships/slide" Target="slides/slide207.xml"/>
  <Relationship Id="rId210" Type="http://schemas.openxmlformats.org/officeDocument/2006/relationships/slide" Target="slides/slide208.xml"/>
  <Relationship Id="rId211" Type="http://schemas.openxmlformats.org/officeDocument/2006/relationships/slide" Target="slides/slide209.xml"/>
  <Relationship Id="rId212" Type="http://schemas.openxmlformats.org/officeDocument/2006/relationships/slide" Target="slides/slide210.xml"/>
  <Relationship Id="rId213" Type="http://schemas.openxmlformats.org/officeDocument/2006/relationships/slide" Target="slides/slide211.xml"/>
  <Relationship Id="rId214" Type="http://schemas.openxmlformats.org/officeDocument/2006/relationships/slide" Target="slides/slide212.xml"/>
  <Relationship Id="rId215" Type="http://schemas.openxmlformats.org/officeDocument/2006/relationships/slide" Target="slides/slide213.xml"/>
  <Relationship Id="rId216" Type="http://schemas.openxmlformats.org/officeDocument/2006/relationships/slide" Target="slides/slide214.xml"/>
  <Relationship Id="rId217" Type="http://schemas.openxmlformats.org/officeDocument/2006/relationships/slide" Target="slides/slide215.xml"/>
  <Relationship Id="rId218" Type="http://schemas.openxmlformats.org/officeDocument/2006/relationships/slide" Target="slides/slide216.xml"/>
  <Relationship Id="rId219" Type="http://schemas.openxmlformats.org/officeDocument/2006/relationships/slide" Target="slides/slide217.xml"/>
  <Relationship Id="rId220" Type="http://schemas.openxmlformats.org/officeDocument/2006/relationships/slide" Target="slides/slide218.xml"/>
  <Relationship Id="rId221" Type="http://schemas.openxmlformats.org/officeDocument/2006/relationships/slide" Target="slides/slide219.xml"/>
  <Relationship Id="rId222" Type="http://schemas.openxmlformats.org/officeDocument/2006/relationships/slide" Target="slides/slide220.xml"/>
  <Relationship Id="rId223" Type="http://schemas.openxmlformats.org/officeDocument/2006/relationships/slide" Target="slides/slide221.xml"/>
  <Relationship Id="rId224" Type="http://schemas.openxmlformats.org/officeDocument/2006/relationships/slide" Target="slides/slide222.xml"/>
  <Relationship Id="rId225" Type="http://schemas.openxmlformats.org/officeDocument/2006/relationships/slide" Target="slides/slide223.xml"/>
  <Relationship Id="rId226" Type="http://schemas.openxmlformats.org/officeDocument/2006/relationships/slide" Target="slides/slide224.xml"/>
  <Relationship Id="rId227" Type="http://schemas.openxmlformats.org/officeDocument/2006/relationships/slide" Target="slides/slide225.xml"/>
  <Relationship Id="rId228" Type="http://schemas.openxmlformats.org/officeDocument/2006/relationships/slide" Target="slides/slide226.xml"/>
  <Relationship Id="rId229" Type="http://schemas.openxmlformats.org/officeDocument/2006/relationships/slide" Target="slides/slide227.xml"/>
  <Relationship Id="rId230" Type="http://schemas.openxmlformats.org/officeDocument/2006/relationships/slide" Target="slides/slide228.xml"/>
  <Relationship Id="rId231" Type="http://schemas.openxmlformats.org/officeDocument/2006/relationships/slide" Target="slides/slide229.xml"/>
  <Relationship Id="rId232" Type="http://schemas.openxmlformats.org/officeDocument/2006/relationships/slide" Target="slides/slide230.xml"/>
  <Relationship Id="rId233" Type="http://schemas.openxmlformats.org/officeDocument/2006/relationships/slide" Target="slides/slide231.xml"/>
  <Relationship Id="rId234" Type="http://schemas.openxmlformats.org/officeDocument/2006/relationships/slide" Target="slides/slide232.xml"/>
  <Relationship Id="rId235" Type="http://schemas.openxmlformats.org/officeDocument/2006/relationships/slide" Target="slides/slide233.xml"/>
  <Relationship Id="rId236" Type="http://schemas.openxmlformats.org/officeDocument/2006/relationships/slide" Target="slides/slide234.xml"/>
  <Relationship Id="rId237" Type="http://schemas.openxmlformats.org/officeDocument/2006/relationships/slide" Target="slides/slide235.xml"/>
  <Relationship Id="rId238" Type="http://schemas.openxmlformats.org/officeDocument/2006/relationships/slide" Target="slides/slide236.xml"/>
  <Relationship Id="rId239" Type="http://schemas.openxmlformats.org/officeDocument/2006/relationships/slide" Target="slides/slide237.xml"/>
  <Relationship Id="rId240" Type="http://schemas.openxmlformats.org/officeDocument/2006/relationships/slide" Target="slides/slide238.xml"/>
  <Relationship Id="rId241" Type="http://schemas.openxmlformats.org/officeDocument/2006/relationships/slide" Target="slides/slide239.xml"/>
  <Relationship Id="rId242" Type="http://schemas.openxmlformats.org/officeDocument/2006/relationships/slide" Target="slides/slide240.xml"/>
  <Relationship Id="rId243" Type="http://schemas.openxmlformats.org/officeDocument/2006/relationships/slide" Target="slides/slide241.xml"/>
  <Relationship Id="rId244" Type="http://schemas.openxmlformats.org/officeDocument/2006/relationships/slide" Target="slides/slide242.xml"/>
  <Relationship Id="rId245" Type="http://schemas.openxmlformats.org/officeDocument/2006/relationships/slide" Target="slides/slide243.xml"/>
  <Relationship Id="rId246" Type="http://schemas.openxmlformats.org/officeDocument/2006/relationships/slide" Target="slides/slide244.xml"/>
  <Relationship Id="rId247" Type="http://schemas.openxmlformats.org/officeDocument/2006/relationships/slide" Target="slides/slide245.xml"/>
  <Relationship Id="rId248" Type="http://schemas.openxmlformats.org/officeDocument/2006/relationships/slide" Target="slides/slide246.xml"/>
  <Relationship Id="rId249" Type="http://schemas.openxmlformats.org/officeDocument/2006/relationships/slide" Target="slides/slide247.xml"/>
  <Relationship Id="rId250" Type="http://schemas.openxmlformats.org/officeDocument/2006/relationships/slide" Target="slides/slide248.xml"/>
  <Relationship Id="rId251" Type="http://schemas.openxmlformats.org/officeDocument/2006/relationships/slide" Target="slides/slide249.xml"/>
  <Relationship Id="rId252" Type="http://schemas.openxmlformats.org/officeDocument/2006/relationships/slide" Target="slides/slide250.xml"/>
  <Relationship Id="rId253" Type="http://schemas.openxmlformats.org/officeDocument/2006/relationships/slide" Target="slides/slide251.xml"/>
  <Relationship Id="rId254" Type="http://schemas.openxmlformats.org/officeDocument/2006/relationships/slide" Target="slides/slide252.xml"/>
  <Relationship Id="rId255" Type="http://schemas.openxmlformats.org/officeDocument/2006/relationships/slide" Target="slides/slide253.xml"/>
  <Relationship Id="rId256" Type="http://schemas.openxmlformats.org/officeDocument/2006/relationships/slide" Target="slides/slide254.xml"/>
  <Relationship Id="rId257" Type="http://schemas.openxmlformats.org/officeDocument/2006/relationships/slide" Target="slides/slide255.xml"/>
  <Relationship Id="rId258" Type="http://schemas.openxmlformats.org/officeDocument/2006/relationships/slide" Target="slides/slide256.xml"/>
  <Relationship Id="rId259" Type="http://schemas.openxmlformats.org/officeDocument/2006/relationships/slide" Target="slides/slide257.xml"/>
  <Relationship Id="rId260" Type="http://schemas.openxmlformats.org/officeDocument/2006/relationships/slide" Target="slides/slide258.xml"/>
  <Relationship Id="rId261" Type="http://schemas.openxmlformats.org/officeDocument/2006/relationships/slide" Target="slides/slide259.xml"/>
  <Relationship Id="rId262" Type="http://schemas.openxmlformats.org/officeDocument/2006/relationships/slide" Target="slides/slide260.xml"/>
  <Relationship Id="rId263" Type="http://schemas.openxmlformats.org/officeDocument/2006/relationships/slide" Target="slides/slide261.xml"/>
  <Relationship Id="rId264" Type="http://schemas.openxmlformats.org/officeDocument/2006/relationships/slide" Target="slides/slide262.xml"/>
  <Relationship Id="rId265" Type="http://schemas.openxmlformats.org/officeDocument/2006/relationships/slide" Target="slides/slide263.xml"/>
  <Relationship Id="rId266" Type="http://schemas.openxmlformats.org/officeDocument/2006/relationships/slide" Target="slides/slide264.xml"/>
  <Relationship Id="rId267" Type="http://schemas.openxmlformats.org/officeDocument/2006/relationships/slide" Target="slides/slide265.xml"/>
  <Relationship Id="rId268" Type="http://schemas.openxmlformats.org/officeDocument/2006/relationships/slide" Target="slides/slide266.xml"/>
  <Relationship Id="rId269" Type="http://schemas.openxmlformats.org/officeDocument/2006/relationships/slide" Target="slides/slide267.xml"/>
  <Relationship Id="rId270" Type="http://schemas.openxmlformats.org/officeDocument/2006/relationships/slide" Target="slides/slide268.xml"/>
  <Relationship Id="rId271" Type="http://schemas.openxmlformats.org/officeDocument/2006/relationships/slide" Target="slides/slide269.xml"/>
  <Relationship Id="rId272" Type="http://schemas.openxmlformats.org/officeDocument/2006/relationships/slide" Target="slides/slide270.xml"/>
  <Relationship Id="rId273" Type="http://schemas.openxmlformats.org/officeDocument/2006/relationships/slide" Target="slides/slide271.xml"/>
  <Relationship Id="rId274" Type="http://schemas.openxmlformats.org/officeDocument/2006/relationships/slide" Target="slides/slide272.xml"/>
  <Relationship Id="rId275" Type="http://schemas.openxmlformats.org/officeDocument/2006/relationships/slide" Target="slides/slide273.xml"/>
  <Relationship Id="rId276" Type="http://schemas.openxmlformats.org/officeDocument/2006/relationships/slide" Target="slides/slide274.xml"/>
  <Relationship Id="rId277" Type="http://schemas.openxmlformats.org/officeDocument/2006/relationships/slide" Target="slides/slide275.xml"/>
  <Relationship Id="rId278" Type="http://schemas.openxmlformats.org/officeDocument/2006/relationships/slide" Target="slides/slide276.xml"/>
  <Relationship Id="rId279" Type="http://schemas.openxmlformats.org/officeDocument/2006/relationships/slide" Target="slides/slide277.xml"/>
  <Relationship Id="rId280" Type="http://schemas.openxmlformats.org/officeDocument/2006/relationships/slide" Target="slides/slide278.xml"/>
  <Relationship Id="rId281" Type="http://schemas.openxmlformats.org/officeDocument/2006/relationships/slide" Target="slides/slide279.xml"/>
  <Relationship Id="rId282" Type="http://schemas.openxmlformats.org/officeDocument/2006/relationships/slide" Target="slides/slide280.xml"/>
  <Relationship Id="rId283" Type="http://schemas.openxmlformats.org/officeDocument/2006/relationships/slide" Target="slides/slide281.xml"/>
  <Relationship Id="rId284" Type="http://schemas.openxmlformats.org/officeDocument/2006/relationships/slide" Target="slides/slide282.xml"/>
  <Relationship Id="rId285" Type="http://schemas.openxmlformats.org/officeDocument/2006/relationships/slide" Target="slides/slide283.xml"/>
  <Relationship Id="rId286" Type="http://schemas.openxmlformats.org/officeDocument/2006/relationships/slide" Target="slides/slide284.xml"/>
  <Relationship Id="rId287" Type="http://schemas.openxmlformats.org/officeDocument/2006/relationships/slide" Target="slides/slide285.xml"/>
  <Relationship Id="rId288" Type="http://schemas.openxmlformats.org/officeDocument/2006/relationships/slide" Target="slides/slide286.xml"/>
  <Relationship Id="rId289" Type="http://schemas.openxmlformats.org/officeDocument/2006/relationships/slide" Target="slides/slide287.xml"/>
  <Relationship Id="rId290" Type="http://schemas.openxmlformats.org/officeDocument/2006/relationships/slide" Target="slides/slide288.xml"/>
  <Relationship Id="rId291" Type="http://schemas.openxmlformats.org/officeDocument/2006/relationships/slide" Target="slides/slide289.xml"/>
  <Relationship Id="rId292" Type="http://schemas.openxmlformats.org/officeDocument/2006/relationships/slide" Target="slides/slide290.xml"/>
  <Relationship Id="rId293" Type="http://schemas.openxmlformats.org/officeDocument/2006/relationships/slide" Target="slides/slide291.xml"/>
  <Relationship Id="rId294" Type="http://schemas.openxmlformats.org/officeDocument/2006/relationships/slide" Target="slides/slide292.xml"/>
  <Relationship Id="rId295" Type="http://schemas.openxmlformats.org/officeDocument/2006/relationships/slide" Target="slides/slide293.xml"/>
  <Relationship Id="rId296" Type="http://schemas.openxmlformats.org/officeDocument/2006/relationships/slide" Target="slides/slide294.xml"/>
  <Relationship Id="rId297" Type="http://schemas.openxmlformats.org/officeDocument/2006/relationships/slide" Target="slides/slide295.xml"/>
  <Relationship Id="rId298" Type="http://schemas.openxmlformats.org/officeDocument/2006/relationships/slide" Target="slides/slide296.xml"/>
  <Relationship Id="rId299" Type="http://schemas.openxmlformats.org/officeDocument/2006/relationships/slide" Target="slides/slide297.xml"/>
  <Relationship Id="rId300" Type="http://schemas.openxmlformats.org/officeDocument/2006/relationships/slide" Target="slides/slide298.xml"/>
  <Relationship Id="rId301" Type="http://schemas.openxmlformats.org/officeDocument/2006/relationships/slide" Target="slides/slide299.xml"/>
  <Relationship Id="rId302" Type="http://schemas.openxmlformats.org/officeDocument/2006/relationships/slide" Target="slides/slide300.xml"/>
  <Relationship Id="rId303" Type="http://schemas.openxmlformats.org/officeDocument/2006/relationships/slide" Target="slides/slide301.xml"/>
  <Relationship Id="rId304" Type="http://schemas.openxmlformats.org/officeDocument/2006/relationships/slide" Target="slides/slide302.xml"/>
  <Relationship Id="rId305" Type="http://schemas.openxmlformats.org/officeDocument/2006/relationships/slide" Target="slides/slide303.xml"/>
  <Relationship Id="rId306" Type="http://schemas.openxmlformats.org/officeDocument/2006/relationships/slide" Target="slides/slide304.xml"/>
  <Relationship Id="rId307" Type="http://schemas.openxmlformats.org/officeDocument/2006/relationships/slide" Target="slides/slide305.xml"/>
  <Relationship Id="rId308" Type="http://schemas.openxmlformats.org/officeDocument/2006/relationships/slide" Target="slides/slide306.xml"/>
  <Relationship Id="rId309" Type="http://schemas.openxmlformats.org/officeDocument/2006/relationships/slide" Target="slides/slide307.xml"/>
  <Relationship Id="rId310" Type="http://schemas.openxmlformats.org/officeDocument/2006/relationships/slide" Target="slides/slide308.xml"/>
  <Relationship Id="rId311" Type="http://schemas.openxmlformats.org/officeDocument/2006/relationships/slide" Target="slides/slide309.xml"/>
  <Relationship Id="rId312" Type="http://schemas.openxmlformats.org/officeDocument/2006/relationships/slide" Target="slides/slide310.xml"/>
  <Relationship Id="rId313" Type="http://schemas.openxmlformats.org/officeDocument/2006/relationships/slide" Target="slides/slide311.xml"/>
  <Relationship Id="rId314" Type="http://schemas.openxmlformats.org/officeDocument/2006/relationships/slide" Target="slides/slide312.xml"/>
  <Relationship Id="rId315" Type="http://schemas.openxmlformats.org/officeDocument/2006/relationships/slide" Target="slides/slide313.xml"/>
  <Relationship Id="rId316" Type="http://schemas.openxmlformats.org/officeDocument/2006/relationships/slide" Target="slides/slide314.xml"/>
  <Relationship Id="rId317" Type="http://schemas.openxmlformats.org/officeDocument/2006/relationships/slide" Target="slides/slide315.xml"/>
  <Relationship Id="rId318" Type="http://schemas.openxmlformats.org/officeDocument/2006/relationships/slide" Target="slides/slide316.xml"/>
  <Relationship Id="rId319" Type="http://schemas.openxmlformats.org/officeDocument/2006/relationships/slide" Target="slides/slide317.xml"/>
  <Relationship Id="rId320" Type="http://schemas.openxmlformats.org/officeDocument/2006/relationships/slide" Target="slides/slide318.xml"/>
  <Relationship Id="rId321" Type="http://schemas.openxmlformats.org/officeDocument/2006/relationships/slide" Target="slides/slide319.xml"/>
  <Relationship Id="rId322" Type="http://schemas.openxmlformats.org/officeDocument/2006/relationships/slide" Target="slides/slide320.xml"/>
  <Relationship Id="rId323" Type="http://schemas.openxmlformats.org/officeDocument/2006/relationships/slide" Target="slides/slide321.xml"/>
  <Relationship Id="rId324" Type="http://schemas.openxmlformats.org/officeDocument/2006/relationships/slide" Target="slides/slide322.xml"/>
  <Relationship Id="rId325" Type="http://schemas.openxmlformats.org/officeDocument/2006/relationships/slide" Target="slides/slide323.xml"/>
  <Relationship Id="rId326" Type="http://schemas.openxmlformats.org/officeDocument/2006/relationships/slide" Target="slides/slide324.xml"/>
  <Relationship Id="rId327" Type="http://schemas.openxmlformats.org/officeDocument/2006/relationships/slide" Target="slides/slide325.xml"/>
  <Relationship Id="rId328" Type="http://schemas.openxmlformats.org/officeDocument/2006/relationships/slide" Target="slides/slide326.xml"/>
  <Relationship Id="rId329" Type="http://schemas.openxmlformats.org/officeDocument/2006/relationships/slide" Target="slides/slide327.xml"/>
  <Relationship Id="rId330" Type="http://schemas.openxmlformats.org/officeDocument/2006/relationships/slide" Target="slides/slide328.xml"/>
  <Relationship Id="rId331" Type="http://schemas.openxmlformats.org/officeDocument/2006/relationships/slide" Target="slides/slide329.xml"/>
  <Relationship Id="rId332" Type="http://schemas.openxmlformats.org/officeDocument/2006/relationships/slide" Target="slides/slide330.xml"/>
  <Relationship Id="rId333" Type="http://schemas.openxmlformats.org/officeDocument/2006/relationships/slide" Target="slides/slide331.xml"/>
  <Relationship Id="rId334" Type="http://schemas.openxmlformats.org/officeDocument/2006/relationships/slide" Target="slides/slide332.xml"/>
  <Relationship Id="rId335" Type="http://schemas.openxmlformats.org/officeDocument/2006/relationships/slide" Target="slides/slide333.xml"/>
  <Relationship Id="rId336" Type="http://schemas.openxmlformats.org/officeDocument/2006/relationships/slide" Target="slides/slide334.xml"/>
  <Relationship Id="rId337" Type="http://schemas.openxmlformats.org/officeDocument/2006/relationships/slide" Target="slides/slide335.xml"/>
  <Relationship Id="rId338" Type="http://schemas.openxmlformats.org/officeDocument/2006/relationships/slide" Target="slides/slide336.xml"/>
  <Relationship Id="rId339" Type="http://schemas.openxmlformats.org/officeDocument/2006/relationships/slide" Target="slides/slide337.xml"/>
  <Relationship Id="rId340" Type="http://schemas.openxmlformats.org/officeDocument/2006/relationships/slide" Target="slides/slide338.xml"/>
  <Relationship Id="rId341" Type="http://schemas.openxmlformats.org/officeDocument/2006/relationships/slide" Target="slides/slide339.xml"/>
  <Relationship Id="rId342" Type="http://schemas.openxmlformats.org/officeDocument/2006/relationships/slide" Target="slides/slide340.xml"/>
  <Relationship Id="rId343" Type="http://schemas.openxmlformats.org/officeDocument/2006/relationships/slide" Target="slides/slide341.xml"/>
  <Relationship Id="rId344" Type="http://schemas.openxmlformats.org/officeDocument/2006/relationships/slide" Target="slides/slide342.xml"/>
  <Relationship Id="rId345" Type="http://schemas.openxmlformats.org/officeDocument/2006/relationships/slide" Target="slides/slide343.xml"/>
  <Relationship Id="rId346" Type="http://schemas.openxmlformats.org/officeDocument/2006/relationships/slide" Target="slides/slide344.xml"/>
  <Relationship Id="rId347" Type="http://schemas.openxmlformats.org/officeDocument/2006/relationships/slide" Target="slides/slide345.xml"/>
  <Relationship Id="rId348" Type="http://schemas.openxmlformats.org/officeDocument/2006/relationships/slide" Target="slides/slide346.xml"/>
  <Relationship Id="rId349" Type="http://schemas.openxmlformats.org/officeDocument/2006/relationships/slide" Target="slides/slide347.xml"/>
  <Relationship Id="rId350" Type="http://schemas.openxmlformats.org/officeDocument/2006/relationships/slide" Target="slides/slide348.xml"/>
  <Relationship Id="rId351" Type="http://schemas.openxmlformats.org/officeDocument/2006/relationships/slide" Target="slides/slide349.xml"/>
  <Relationship Id="rId352" Type="http://schemas.openxmlformats.org/officeDocument/2006/relationships/slide" Target="slides/slide350.xml"/>
  <Relationship Id="rId353" Type="http://schemas.openxmlformats.org/officeDocument/2006/relationships/slide" Target="slides/slide351.xml"/>
  <Relationship Id="rId354" Type="http://schemas.openxmlformats.org/officeDocument/2006/relationships/slide" Target="slides/slide352.xml"/>
  <Relationship Id="rId355" Type="http://schemas.openxmlformats.org/officeDocument/2006/relationships/slide" Target="slides/slide353.xml"/>
  <Relationship Id="rId356" Type="http://schemas.openxmlformats.org/officeDocument/2006/relationships/slide" Target="slides/slide354.xml"/>
  <Relationship Id="rId357" Type="http://schemas.openxmlformats.org/officeDocument/2006/relationships/slide" Target="slides/slide355.xml"/>
  <Relationship Id="rId358" Type="http://schemas.openxmlformats.org/officeDocument/2006/relationships/slide" Target="slides/slide356.xml"/>
  <Relationship Id="rId359" Type="http://schemas.openxmlformats.org/officeDocument/2006/relationships/slide" Target="slides/slide357.xml"/>
  <Relationship Id="rId360" Type="http://schemas.openxmlformats.org/officeDocument/2006/relationships/slide" Target="slides/slide358.xml"/>
  <Relationship Id="rId361" Type="http://schemas.openxmlformats.org/officeDocument/2006/relationships/slide" Target="slides/slide359.xml"/>
  <Relationship Id="rId362" Type="http://schemas.openxmlformats.org/officeDocument/2006/relationships/slide" Target="slides/slide360.xml"/>
  <Relationship Id="rId363" Type="http://schemas.openxmlformats.org/officeDocument/2006/relationships/slide" Target="slides/slide361.xml"/>
  <Relationship Id="rId364" Type="http://schemas.openxmlformats.org/officeDocument/2006/relationships/slide" Target="slides/slide362.xml"/>
  <Relationship Id="rId365" Type="http://schemas.openxmlformats.org/officeDocument/2006/relationships/slide" Target="slides/slide363.xml"/>
  <Relationship Id="rId366" Type="http://schemas.openxmlformats.org/officeDocument/2006/relationships/slide" Target="slides/slide364.xml"/>
  <Relationship Id="rId367" Type="http://schemas.openxmlformats.org/officeDocument/2006/relationships/slide" Target="slides/slide365.xml"/>
  <Relationship Id="rId368" Type="http://schemas.openxmlformats.org/officeDocument/2006/relationships/slide" Target="slides/slide366.xml"/>
  <Relationship Id="rId369" Type="http://schemas.openxmlformats.org/officeDocument/2006/relationships/slide" Target="slides/slide367.xml"/>
  <Relationship Id="rId370" Type="http://schemas.openxmlformats.org/officeDocument/2006/relationships/slide" Target="slides/slide368.xml"/>
  <Relationship Id="rId371" Type="http://schemas.openxmlformats.org/officeDocument/2006/relationships/slide" Target="slides/slide369.xml"/>
  <Relationship Id="rId372" Type="http://schemas.openxmlformats.org/officeDocument/2006/relationships/slide" Target="slides/slide370.xml"/>
  <Relationship Id="rId373" Type="http://schemas.openxmlformats.org/officeDocument/2006/relationships/slide" Target="slides/slide371.xml"/>
  <Relationship Id="rId374" Type="http://schemas.openxmlformats.org/officeDocument/2006/relationships/slide" Target="slides/slide372.xml"/>
  <Relationship Id="rId375" Type="http://schemas.openxmlformats.org/officeDocument/2006/relationships/slide" Target="slides/slide373.xml"/>
  <Relationship Id="rId376" Type="http://schemas.openxmlformats.org/officeDocument/2006/relationships/slide" Target="slides/slide374.xml"/>
  <Relationship Id="rId377" Type="http://schemas.openxmlformats.org/officeDocument/2006/relationships/slide" Target="slides/slide375.xml"/>
  <Relationship Id="rId378" Type="http://schemas.openxmlformats.org/officeDocument/2006/relationships/slide" Target="slides/slide376.xml"/>
  <Relationship Id="rId379" Type="http://schemas.openxmlformats.org/officeDocument/2006/relationships/slide" Target="slides/slide377.xml"/>
  <Relationship Id="rId380" Type="http://schemas.openxmlformats.org/officeDocument/2006/relationships/slide" Target="slides/slide378.xml"/>
  <Relationship Id="rId381" Type="http://schemas.openxmlformats.org/officeDocument/2006/relationships/slide" Target="slides/slide379.xml"/>
  <Relationship Id="rId382" Type="http://schemas.openxmlformats.org/officeDocument/2006/relationships/slide" Target="slides/slide380.xml"/>
  <Relationship Id="rId383" Type="http://schemas.openxmlformats.org/officeDocument/2006/relationships/slide" Target="slides/slide381.xml"/>
  <Relationship Id="rId384" Type="http://schemas.openxmlformats.org/officeDocument/2006/relationships/slide" Target="slides/slide382.xml"/>
  <Relationship Id="rId385" Type="http://schemas.openxmlformats.org/officeDocument/2006/relationships/slide" Target="slides/slide383.xml"/>
  <Relationship Id="rId386" Type="http://schemas.openxmlformats.org/officeDocument/2006/relationships/slide" Target="slides/slide384.xml"/>
  <Relationship Id="rId387" Type="http://schemas.openxmlformats.org/officeDocument/2006/relationships/slide" Target="slides/slide385.xml"/>
  <Relationship Id="rId388" Type="http://schemas.openxmlformats.org/officeDocument/2006/relationships/slide" Target="slides/slide386.xml"/>
  <Relationship Id="rId389" Type="http://schemas.openxmlformats.org/officeDocument/2006/relationships/slide" Target="slides/slide387.xml"/>
  <Relationship Id="rId390" Type="http://schemas.openxmlformats.org/officeDocument/2006/relationships/slide" Target="slides/slide388.xml"/>
  <Relationship Id="rId391" Type="http://schemas.openxmlformats.org/officeDocument/2006/relationships/slide" Target="slides/slide389.xml"/>
  <Relationship Id="rId392" Type="http://schemas.openxmlformats.org/officeDocument/2006/relationships/slide" Target="slides/slide390.xml"/>
  <Relationship Id="rId393" Type="http://schemas.openxmlformats.org/officeDocument/2006/relationships/slide" Target="slides/slide391.xml"/>
  <Relationship Id="rId394" Type="http://schemas.openxmlformats.org/officeDocument/2006/relationships/slide" Target="slides/slide392.xml"/>
  <Relationship Id="rId395" Type="http://schemas.openxmlformats.org/officeDocument/2006/relationships/slide" Target="slides/slide393.xml"/>
  <Relationship Id="rId396" Type="http://schemas.openxmlformats.org/officeDocument/2006/relationships/slide" Target="slides/slide394.xml"/>
  <Relationship Id="rId397" Type="http://schemas.openxmlformats.org/officeDocument/2006/relationships/slide" Target="slides/slide395.xml"/>
  <Relationship Id="rId398" Type="http://schemas.openxmlformats.org/officeDocument/2006/relationships/slide" Target="slides/slide396.xml"/>
  <Relationship Id="rId399" Type="http://schemas.openxmlformats.org/officeDocument/2006/relationships/slide" Target="slides/slide397.xml"/>
  <Relationship Id="rId400" Type="http://schemas.openxmlformats.org/officeDocument/2006/relationships/slide" Target="slides/slide398.xml"/>
  <Relationship Id="rId401" Type="http://schemas.openxmlformats.org/officeDocument/2006/relationships/slide" Target="slides/slide399.xml"/>
  <Relationship Id="rId402" Type="http://schemas.openxmlformats.org/officeDocument/2006/relationships/slide" Target="slides/slide400.xml"/>
  <Relationship Id="rId403" Type="http://schemas.openxmlformats.org/officeDocument/2006/relationships/slide" Target="slides/slide401.xml"/>
  <Relationship Id="rId404" Type="http://schemas.openxmlformats.org/officeDocument/2006/relationships/slide" Target="slides/slide402.xml"/>
  <Relationship Id="rId405" Type="http://schemas.openxmlformats.org/officeDocument/2006/relationships/slide" Target="slides/slide403.xml"/>
  <Relationship Id="rId406" Type="http://schemas.openxmlformats.org/officeDocument/2006/relationships/slide" Target="slides/slide404.xml"/>
  <Relationship Id="rId407" Type="http://schemas.openxmlformats.org/officeDocument/2006/relationships/slide" Target="slides/slide405.xml"/>
  <Relationship Id="rId408" Type="http://schemas.openxmlformats.org/officeDocument/2006/relationships/slide" Target="slides/slide406.xml"/>
  <Relationship Id="rId409" Type="http://schemas.openxmlformats.org/officeDocument/2006/relationships/slide" Target="slides/slide407.xml"/>
  <Relationship Id="rId410" Type="http://schemas.openxmlformats.org/officeDocument/2006/relationships/slide" Target="slides/slide408.xml"/>
  <Relationship Id="rId411" Type="http://schemas.openxmlformats.org/officeDocument/2006/relationships/slide" Target="slides/slide409.xml"/>
  <Relationship Id="rId412" Type="http://schemas.openxmlformats.org/officeDocument/2006/relationships/slide" Target="slides/slide410.xml"/>
  <Relationship Id="rId413" Type="http://schemas.openxmlformats.org/officeDocument/2006/relationships/slide" Target="slides/slide411.xml"/>
  <Relationship Id="rId414" Type="http://schemas.openxmlformats.org/officeDocument/2006/relationships/slide" Target="slides/slide412.xml"/>
  <Relationship Id="rId415" Type="http://schemas.openxmlformats.org/officeDocument/2006/relationships/presProps" Target="presProps.xml"/>
  <Relationship Id="rId416" Type="http://schemas.openxmlformats.org/officeDocument/2006/relationships/viewProps" Target="viewProps.xml"/>
  <Relationship Id="rId41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572772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138_ca_object_representations_media_1454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0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0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0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0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0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0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918_ca_object_representations_media_1455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0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0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0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0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0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0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046_ca_object_representations_media_1507_large3.jpg"/>
</Relationships>

</file>

<file path=ppt/slides/_rels/slide2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890_ca_object_representations_media_1508_large4.jpg"/>
</Relationships>

</file>

<file path=ppt/slides/_rels/slide2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111_ca_object_representations_media_1509_large5.jpg"/>
</Relationships>

</file>

<file path=ppt/slides/_rels/slide2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863_ca_object_representations_media_1510_large6.jpg"/>
</Relationships>

</file>

<file path=ppt/slides/_rels/slide2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979_ca_object_representations_media_1512_large7.jpg"/>
</Relationships>

</file>

<file path=ppt/slides/_rels/slide2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970_ca_object_representations_media_1513_large8.jpg"/>
</Relationships>

</file>

<file path=ppt/slides/_rels/slide2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574_ca_object_representations_media_1515_large9.jpg"/>
</Relationships>

</file>

<file path=ppt/slides/_rels/slide2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589_ca_object_representations_media_1516_large10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749_ca_object_representations_media_1518_large11.jpg"/>
</Relationships>

</file>

<file path=ppt/slides/_rels/slide2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219_ca_object_representations_media_1521_large12.jpg"/>
</Relationships>

</file>

<file path=ppt/slides/_rels/slide2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464_ca_object_representations_media_1525_large13.jpg"/>
</Relationships>

</file>

<file path=ppt/slides/_rels/slide2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986_ca_object_representations_media_1526_large14.jpg"/>
</Relationships>

</file>

<file path=ppt/slides/_rels/slide2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572_ca_object_representations_media_1530_large15.jpg"/>
</Relationships>

</file>

<file path=ppt/slides/_rels/slide2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594_ca_object_representations_media_1532_large16.jpg"/>
</Relationships>

</file>

<file path=ppt/slides/_rels/slide2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147_ca_object_representations_media_1537_large17.jpg"/>
</Relationships>

</file>

<file path=ppt/slides/_rels/slide2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352_ca_object_representations_media_1538_large18.jpg"/>
</Relationships>

</file>

<file path=ppt/slides/_rels/slide2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435_ca_object_representations_media_1540_large19.jpg"/>
</Relationships>

</file>

<file path=ppt/slides/_rels/slide2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613_ca_object_representations_media_1542_large2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530_ca_object_representations_media_1544_large21.jpg"/>
</Relationships>

</file>

<file path=ppt/slides/_rels/slide2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764_ca_object_representations_media_1546_large22.jpg"/>
</Relationships>

</file>

<file path=ppt/slides/_rels/slide2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440_ca_object_representations_media_1548_large23.jpg"/>
</Relationships>

</file>

<file path=ppt/slides/_rels/slide2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294_ca_object_representations_media_1550_large24.jpg"/>
</Relationships>

</file>

<file path=ppt/slides/_rels/slide2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892_ca_object_representations_media_1554_large25.jpg"/>
</Relationships>

</file>

<file path=ppt/slides/_rels/slide2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127_ca_object_representations_media_1556_large26.jpg"/>
</Relationships>

</file>

<file path=ppt/slides/_rels/slide2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453_ca_object_representations_media_1560_large27.jpg"/>
</Relationships>

</file>

<file path=ppt/slides/_rels/slide2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7490_ca_object_representations_media_1562_large28.jpg"/>
</Relationships>

</file>

<file path=ppt/slides/_rels/slide2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376_ca_object_representations_media_1564_large29.jpg"/>
</Relationships>

</file>

<file path=ppt/slides/_rels/slide2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128_ca_object_representations_media_1566_large30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468_ca_object_representations_media_1568_large31.jpg"/>
</Relationships>

</file>

<file path=ppt/slides/_rels/slide3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027_ca_object_representations_media_1617_large32.jpg"/>
</Relationships>

</file>

<file path=ppt/slides/_rels/slide3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363_ca_object_representations_media_1569_large33.jpg"/>
</Relationships>

</file>

<file path=ppt/slides/_rels/slide3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649_ca_object_representations_media_1570_large34.jpg"/>
</Relationships>

</file>

<file path=ppt/slides/_rels/slide30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076_ca_object_representations_media_1571_large35.jpg"/>
</Relationships>

</file>

<file path=ppt/slides/_rels/slide30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09_ca_object_representations_media_1572_large36.jpg"/>
</Relationships>

</file>

<file path=ppt/slides/_rels/slide30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585_ca_object_representations_media_1574_large37.jpg"/>
</Relationships>

</file>

<file path=ppt/slides/_rels/slide30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435_ca_object_representations_media_1575_large38.jpg"/>
</Relationships>

</file>

<file path=ppt/slides/_rels/slide30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625_ca_object_representations_media_1576_large39.jpg"/>
</Relationships>

</file>

<file path=ppt/slides/_rels/slide30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973_ca_object_representations_media_1577_large4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930_ca_object_representations_media_1578_large41.jpg"/>
</Relationships>

</file>

<file path=ppt/slides/_rels/slide3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845_ca_object_representations_media_1580_large42.jpg"/>
</Relationships>

</file>

<file path=ppt/slides/_rels/slide3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045_ca_object_representations_media_1581_large43.jpg"/>
</Relationships>

</file>

<file path=ppt/slides/_rels/slide3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567_ca_object_representations_media_1582_large44.jpg"/>
</Relationships>

</file>

<file path=ppt/slides/_rels/slide3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883_ca_object_representations_media_1583_large45.jpg"/>
</Relationships>

</file>

<file path=ppt/slides/_rels/slide3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184_ca_object_representations_media_1586_large46.jpg"/>
</Relationships>

</file>

<file path=ppt/slides/_rels/slide3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189_ca_object_representations_media_1589_large47.jpg"/>
</Relationships>

</file>

<file path=ppt/slides/_rels/slide3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6676_ca_object_representations_media_1592_large48.jpg"/>
</Relationships>

</file>

<file path=ppt/slides/_rels/slide3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7486_ca_object_representations_media_1594_large49.jpg"/>
</Relationships>

</file>

<file path=ppt/slides/_rels/slide3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738_ca_object_representations_media_1597_large50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502_ca_object_representations_media_1599_large51.jpg"/>
</Relationships>

</file>

<file path=ppt/slides/_rels/slide3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255_ca_object_representations_media_1601_large52.jpg"/>
</Relationships>

</file>

<file path=ppt/slides/_rels/slide3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248_ca_object_representations_media_1605_large53.jpg"/>
</Relationships>

</file>

<file path=ppt/slides/_rels/slide3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425_ca_object_representations_media_1607_large54.jpg"/>
</Relationships>

</file>

<file path=ppt/slides/_rels/slide3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992_ca_object_representations_media_1609_large55.jpg"/>
</Relationships>

</file>

<file path=ppt/slides/_rels/slide3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953_ca_object_representations_media_1611_large56.jpg"/>
</Relationships>

</file>

<file path=ppt/slides/_rels/slide3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976_ca_object_representations_media_1613_large57.jpg"/>
</Relationships>

</file>

<file path=ppt/slides/_rels/slide3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501_ca_object_representations_media_1615_large58.jpg"/>
</Relationships>

</file>

<file path=ppt/slides/_rels/slide3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8679_ca_object_representations_media_1618_large59.jpg"/>
</Relationships>

</file>

<file path=ppt/slides/_rels/slide3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353_ca_object_representations_media_1620_large60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908_ca_object_representations_media_1622_large61.jpg"/>
</Relationships>

</file>

<file path=ppt/slides/_rels/slide3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802_ca_object_representations_media_1624_large62.jpg"/>
</Relationships>

</file>

<file path=ppt/slides/_rels/slide3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286_ca_object_representations_media_1626_large63.jpg"/>
</Relationships>

</file>

<file path=ppt/slides/_rels/slide3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645_ca_object_representations_media_1627_large64.jpg"/>
</Relationships>

</file>

<file path=ppt/slides/_rels/slide3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057_ca_object_representations_media_1629_large65.jpg"/>
</Relationships>

</file>

<file path=ppt/slides/_rels/slide3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423_ca_object_representations_media_1631_large66.jpg"/>
</Relationships>

</file>

<file path=ppt/slides/_rels/slide3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306_ca_object_representations_media_1633_large67.jpg"/>
</Relationships>

</file>

<file path=ppt/slides/_rels/slide3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594_ca_object_representations_media_1635_large68.jpg"/>
</Relationships>

</file>

<file path=ppt/slides/_rels/slide3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866_ca_object_representations_media_1641_large69.jpg"/>
</Relationships>

</file>

<file path=ppt/slides/_rels/slide3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738_ca_object_representations_media_1644_large70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776_ca_object_representations_media_1646_large71.jpg"/>
</Relationships>

</file>

<file path=ppt/slides/_rels/slide3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734_ca_object_representations_media_1660_large72.jpg"/>
</Relationships>

</file>

<file path=ppt/slides/_rels/slide3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752_ca_object_representations_media_1662_large73.jpg"/>
</Relationships>

</file>

<file path=ppt/slides/_rels/slide3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367_ca_object_representations_media_1664_large74.jpg"/>
</Relationships>

</file>

<file path=ppt/slides/_rels/slide3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519_ca_object_representations_media_1666_large75.jpg"/>
</Relationships>

</file>

<file path=ppt/slides/_rels/slide3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7219_ca_object_representations_media_1667_large76.jpg"/>
</Relationships>

</file>

<file path=ppt/slides/_rels/slide3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7075_ca_object_representations_media_1668_large77.jpg"/>
</Relationships>

</file>

<file path=ppt/slides/_rels/slide3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486_ca_object_representations_media_1671_large78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4_ca_object_representations_media_1673_large79.jpg"/>
</Relationships>

</file>

<file path=ppt/slides/_rels/slide3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364_ca_object_representations_media_1675_large80.jpg"/>
</Relationships>

</file>

<file path=ppt/slides/_rels/slide3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7475_ca_object_representations_media_1676_large81.jpg"/>
</Relationships>

</file>

<file path=ppt/slides/_rels/slide3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522_ca_object_representations_media_1678_large82.jpg"/>
</Relationships>

</file>

<file path=ppt/slides/_rels/slide3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365_ca_object_representations_media_1680_large83.jpg"/>
</Relationships>

</file>

<file path=ppt/slides/_rels/slide3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081_ca_object_representations_media_1682_large84.jpg"/>
</Relationships>

</file>

<file path=ppt/slides/_rels/slide3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555_ca_object_representations_media_1684_large85.jpg"/>
</Relationships>

</file>

<file path=ppt/slides/_rels/slide3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819_ca_object_representations_media_1686_large86.jpg"/>
</Relationships>

</file>

<file path=ppt/slides/_rels/slide3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778_ca_object_representations_media_1688_large87.jpg"/>
</Relationships>

</file>

<file path=ppt/slides/_rels/slide3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402_ca_object_representations_media_1689_large88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088_ca_object_representations_media_1699_large89.jpg"/>
</Relationships>

</file>

<file path=ppt/slides/_rels/slide3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608_ca_object_representations_media_1700_large90.jpg"/>
</Relationships>

</file>

<file path=ppt/slides/_rels/slide3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888_ca_object_representations_media_1701_large91.jpg"/>
</Relationships>

</file>

<file path=ppt/slides/_rels/slide3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964_ca_object_representations_media_1703_large92.jpg"/>
</Relationships>

</file>

<file path=ppt/slides/_rels/slide3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813_ca_object_representations_media_1704_large93.jpg"/>
</Relationships>

</file>

<file path=ppt/slides/_rels/slide3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989_ca_object_representations_media_1706_large94.jpg"/>
</Relationships>

</file>

<file path=ppt/slides/_rels/slide3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8447_ca_object_representations_media_1708_large95.jpg"/>
</Relationships>

</file>

<file path=ppt/slides/_rels/slide3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71_ca_object_representations_media_1710_large96.jpg"/>
</Relationships>

</file>

<file path=ppt/slides/_rels/slide3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013_ca_object_representations_media_1768_large97.jpg"/>
</Relationships>

</file>

<file path=ppt/slides/_rels/slide3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693_ca_object_representations_media_1776_large98.jpg"/>
</Relationships>

</file>

<file path=ppt/slides/_rels/slide3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937_ca_object_representations_media_1712_large99.jpg"/>
</Relationships>

</file>

<file path=ppt/slides/_rels/slide3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7132_ca_object_representations_media_1775_large100.jpg"/>
</Relationships>

</file>

<file path=ppt/slides/_rels/slide3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49_ca_object_representations_media_1779_large101.jpg"/>
</Relationships>

</file>

<file path=ppt/slides/_rels/slide3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031_ca_object_representations_media_1714_large102.jpg"/>
</Relationships>

</file>

<file path=ppt/slides/_rels/slide3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493_ca_object_representations_media_1774_large103.jpg"/>
</Relationships>

</file>

<file path=ppt/slides/_rels/slide3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2369_ca_object_representations_media_1773_large104.jpg"/>
</Relationships>

</file>

<file path=ppt/slides/_rels/slide3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217_ca_object_representations_media_1772_large105.jpg"/>
</Relationships>

</file>

<file path=ppt/slides/_rels/slide3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998_ca_object_representations_media_1781_large106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78_ca_object_representations_media_1715_large107.jpg"/>
</Relationships>

</file>

<file path=ppt/slides/_rels/slide3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544_ca_object_representations_media_1770_large108.jpg"/>
</Relationships>

</file>

<file path=ppt/slides/_rels/slide3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716_ca_object_representations_media_1716_large109.jpg"/>
</Relationships>

</file>

<file path=ppt/slides/_rels/slide3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727_ca_object_representations_media_1720_large110.jpg"/>
</Relationships>

</file>

<file path=ppt/slides/_rels/slide3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9093_ca_object_representations_media_1724_large111.jpg"/>
</Relationships>

</file>

<file path=ppt/slides/_rels/slide3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7703_ca_object_representations_media_1777_large112.jpg"/>
</Relationships>

</file>

<file path=ppt/slides/_rels/slide3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981_ca_object_representations_media_1718_large113.jpg"/>
</Relationships>

</file>

<file path=ppt/slides/_rels/slide3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212_ca_object_representations_media_1769_large114.jpg"/>
</Relationships>

</file>

<file path=ppt/slides/_rels/slide3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937_ca_object_representations_media_1723_large115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133_ca_object_representations_media_1722_large116.jpg"/>
</Relationships>

</file>

<file path=ppt/slides/_rels/slide4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944_ca_object_representations_media_1721_large117.jpg"/>
</Relationships>

</file>

<file path=ppt/slides/_rels/slide40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80_ca_object_representations_media_1717_large118.jpg"/>
</Relationships>

</file>

<file path=ppt/slides/_rels/slide40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780_ca_object_representations_media_1719_large119.jpg"/>
</Relationships>

</file>

<file path=ppt/slides/_rels/slide40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0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757_ca_object_representations_media_1771_large120.jpg"/>
</Relationships>

</file>

<file path=ppt/slides/_rels/slide40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787_ca_object_representations_media_1778_large121.jpg"/>
</Relationships>

</file>

<file path=ppt/slides/_rels/slide40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575_ca_object_representations_media_1766_large12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396_ca_object_representations_media_1765_large123.jpg"/>
</Relationships>

</file>

<file path=ppt/slides/_rels/slide4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968_ca_object_representations_media_1713_large12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ntana Guitar, signed (2000.0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AR (Mem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ved in Stone-Vol. 2 (Mem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]]>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y Morning Jacket (Mem9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]]>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idespread Panic - 2013 poster (Mem99)]]>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ohn Butler Trio (Special RR poster) (Mem100)]]>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rah McLachlan (Mem101)]]>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igur Ros - Custom (only 100 made) (Mem102)]]>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son Mraz w/ Christina Perri (Mem10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tus w/ EOTO + Emancipator (Mem10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ievery Corporation w/ Beats Antique & Afrolicious (Mem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admau5 w/ Excision + Tommy Lee & DJ Aero (Mem1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g Head Todd (Mem8)]]>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hostland Observatory and MiMosa w/ Zion I, Free the Robots, and Lunice (Mem1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eil Young (Mem1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Rocks 60th Anniversary (Mem1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idespread Panic (Mem110)]]>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x Pistols (Mem111)]]>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ol w/ King Crimson (Mem112)]]>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lm on the Rocks (Mem113)]]>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mes Taylor (Mem114)]]>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g Head Todd (Mem115)]]>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lman Brothers Band (Mem116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mes Taylor (Mem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t Metheny - Framed (Mem117)]]>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Samples - Framed (Mem118)]]>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11 (Uplifter album poster) - Framed (Mem119)]]>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nd Annual Film on the Rocks - Framed (Mem120)]]>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Mile High Management" (Mem12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Police - Piece of the Rock (Mem122)]]>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nnywise - Piece of the Rock (Mem123)]]>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usted Root - Piece of the Rock (Mem124)]]>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Pretenders - Piece of the Rock (Mem125)]]>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eep It Pure - Piece of the Rock (Mem126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evie Nicks (Mem1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 Doubt (Mem127)]]>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amond Caps by Numo (Mem1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R Souvenir (Dark Blue) - Signed by Carlos Mencia (Mem1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E (Mem1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Rocks Staff (Mem13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AR (Mem13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4]]>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11 (Mem13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ing Crimson (Mem13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ol (Mem135)]]>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eam Theater (Mem136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unting Crows (Mem11)]]>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Pretenders - Piece of the Rock (Mem137)]]>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ublime with Rome (Mem138)]]>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mos Lee (Mem139)]]>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ush (Mem140)]]>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ublime with Rome (Mem141)]]>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R's News Clipplings Scrapbook (Mem142)]]>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R's Memories Scrapbook (Mem14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McNichols" articles and features (Mem14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R's News Clippings (Mem1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Rocks Program (Mem146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ank Pick Guards (Mem1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2]]>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Rocks Postcard (Mem147)]]>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nver Historical Markers: Memorials, Statues & Parks - by Colorado Historical Society (orange folder) (Mem148)]]>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ventory and Maintenance Assessment of Public Art (grey folder) (Mem149)]]>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SC: Fanny packs (Mem15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]]>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pie Gone Bad - Live at RRs (Mem15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ybershot Digital Camera (Mem1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ny Hawk/Red Bull skate demo (Mem15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Rocks (Mem1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Rocks (Mem15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es Traveler - Signed (Mem156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gadeth (Mem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tisyahu - Signed (Mem15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oettcher Concert Hall (Mem15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ycees vest worn by Beatles (Mem15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]]>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tty Lights - Signed (Mem16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Yonder Mountain String Band - Signed (Mem161)]]>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zzy Osbourne (Mem162)]]>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nver (Mem163)]]>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Rocks (Mem164)]]>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Rocks/Red Stag Co-branded guitar (Mem165)]]>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refall Platinum Album award - Framed (Mem166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thrax (Mem14)]]>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uvenier concertguides (Mem167)]]>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teworthy news clippings (Mem168)]]>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uvenier magazines (Mem169)]]>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ewspapers (Mem170)]]>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gazines (Mem171)]]>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ush @ Red Rocks (Mem172)]]>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ush @ Red Rocks (Mem173)]]>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ush @ Red Rocks (Mem174)]]>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ynyrd Skynyrd 8/13/01 (Mem175)]]>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rand Rock n' Roll Opening of Nicholas Sports Arena (Mem17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OC + Steppenwolf (Mem1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lled-up Poster (Mem177)]]>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emple Buell Inagural Gala (Mem17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or Webb's Music Festival (Mem17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]]>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lled-up Poster (Mem180)]]>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lled-up Poster (Mem181)]]>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or Webb's Music Festival (Mem18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2]]>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ster (Mem18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cert (Mem18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lm on the Rocks (Mem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5]]>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lled-up Poster (Mem186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ep Purple (Mem1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rpheus and Eurdices (Mem1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]]>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iadne Auf Naxos (Mem1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]]>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urandot (Mem1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]]>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ster (Mem1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6]]>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ximum R&B (Mem19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7]]>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4th Denver International Film Festival (Mem19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ors Light Mountain Jam (Mem19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]]>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odo One Earth Tour (Mem19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ster (Mem19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]]>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Rocks 60th Birthday (Mem19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2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mes Taylor Signed Acoustic Guitar (2000.02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corpions + DIO (Mem1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e What's Hot at Red Rocks (Mem1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ster (Mem19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ummer of Stars (Mem19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lled-up Poster (Mem20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lled-up Poster (Mem20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lled-up Poster (Mem202)]]>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CC Opening (Mem20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ster (Mem20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va la Bands Tour (Mem2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ster (Mem2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UN. (Mem18)]]>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cert (Mem2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]]>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ster (Mem2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cert (Mem2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5]]></a:t>
            </a: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ster (Mem21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ver Proof (Mem21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TR- Road to RR (Mem21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ster (Mem2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annel 6 Art & Antique Acution (Mem214)]]>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ors Light Mountain Jam (Mem21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ohn Tesh (Mem21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usan Tedeschi (Mem1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oettcher Concert Hall (Mem21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6th Annual (Mem21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erry Creek Arts Festival]]>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4th Annual (Mem21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erry Creek Arts Festival]]>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ter Kater (Mem22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arth Year]]></a:t>
            </a: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enry Fonda (Mem221)]]></a:t>
            </a: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udweiser (Mem22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ummer of Stars]]></a:t>
            </a: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psi (Mem22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ummer of Stars]]></a:t>
            </a: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 Ballet (Mem22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ason Preview]]></a:t>
            </a: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in a Season Pass (Mem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dvertisement]]></a:t>
            </a: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nver "Wow What a Year" (Mem226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Yes (Mem2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 Ballet (Mem2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wan Lake]]></a:t>
            </a: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S Gymnastics Championship (Mem2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ymnastics]]></a:t>
            </a: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mmanual Martinez (Mem2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za on the Rocks-Eagle/Snake Painting]]></a:t>
            </a: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nver Art Museum (Mem2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inslow Homer Exhibit]]></a:t>
            </a: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cky Mountain News (Mem23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ockey Schedule]]></a:t>
            </a: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lm Festival (Mem23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lm Festival]]></a:t>
            </a: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 Ballet (Mem23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th Annual Season]]></a:t>
            </a: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rst Night CO (Mem23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rst Night CO]]></a:t>
            </a: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llstar (Mem23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nver T&A News articles/photos]]></a:t>
            </a: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rformance Spotlight (Mem23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nver T&A News articles/photos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ol (Mem21)]]></a:t>
            </a: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llet Folklorico de Mexico (Mem23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nce Performance]]></a:t>
            </a: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pera CO (Mem23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men]]></a:t>
            </a: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Sound of Music (Mem23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usical]]></a:t>
            </a: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ises Kaufman (Mem24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Laramie Project]]></a:t>
            </a: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oetcher Concert Hall (Mem241)]]></a:t>
            </a: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reigner (Mem242)]]></a:t>
            </a:r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an-Zant (Mem243)]]></a:t>
            </a: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ryper (Mem244)]]></a:t>
            </a: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ach Boys (Mem245)]]></a:t>
            </a: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tt (Mem246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11 (Mem22)]]></a:t>
            </a: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ight Ranger (Mem247)]]></a:t>
            </a:r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tra (Mem248)]]></a:t>
            </a: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hooting Star (Mem249)]]></a:t>
            </a: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mier Even in International Fencing (Mem250)]]></a:t>
            </a: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im Curry in Me and My Girl (Mem251)]]></a:t>
            </a: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nver March Pow Wow (Mem252)]]></a:t>
            </a: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llet West (Mem253)]]></a:t>
            </a: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Doors are Opening (Mem254)]]></a:t>
            </a: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cubus (Mem255)]]></a:t>
            </a: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es Traveler (Mem256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spatch (Fender) (Mem2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lightly Stoopid (Mem257)]]></a:t>
            </a: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tty Lights (Mem258)]]></a:t>
            </a: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ring Cheese Incident (Mem259)]]></a:t>
            </a:r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mphree's McGee (Mem260)]]></a:t>
            </a: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vention Center (Mem26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ld "Convention News" papers and photos]]></a:t>
            </a: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SC Poster (Mem26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sters from various events]]></a:t>
            </a: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R Summer of Stars (Mem26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cert schedules, guides, newspaper schedules, announcements]]></a:t>
            </a:r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R Souvenier Programs (Mem26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riginal and photo-copied programs from 1960 and 1961]]></a:t>
            </a:r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llstar, Performance Spotlight. Travelhost (Mem2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dvertisements and publications about venues]]></a:t>
            </a:r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rformance Programs (Mem2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arious programs for venues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evie Nicks (Martin) (Mem2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cred Stones (Mem2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ver and pages from book]]></a:t>
            </a: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 inch tapes from Red Rocks (Mem2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uell Basement near engineers office]]></a:t>
            </a:r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ntana Framed photo (RR.01)]]></a:t>
            </a:r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hooting Star T-Shirt  (RR.02)]]></a:t>
            </a:r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reigner T-Shirt (RR.03)]]></a:t>
            </a:r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Samples Poster (RR.04)]]></a:t>
            </a:r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Rocks (white) (RR.05)]]></a:t>
            </a:r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itty Gritty Dirt Band T-Shirt (RR.06)]]></a:t>
            </a:r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tograph T-shirt (RR.07)]]></a:t>
            </a:r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ggae on the Rocks T-Shirt (RR.08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ghat (Mem25)]]></a:t>
            </a: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ohn McEuen's 3rd Rocky Mountain Opry (RR.09)]]></a:t>
            </a:r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eird Al T-shirt (RR.10)]]></a:t>
            </a:r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Beach Boys Signed T-shirt (RR.11 )]]></a:t>
            </a:r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das Priest signed T-shirt  (RR.12)]]></a:t>
            </a:r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chael Franks Summer Tour signed T-shirt (RR.13)]]></a:t>
            </a:r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10 Signed T-shirt (RR.14)]]></a:t>
            </a:r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TT Signed Cutoff T-shirt (RR.15)]]></a:t>
            </a: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spiracy of Hope Signed T-shirt (RR.16)]]></a:t>
            </a:r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XS Signed T-shirt (RR.17)]]></a:t>
            </a:r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Rocks Blue 1987 T-shirt (RR.18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enaked Ladies (Mem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ian Lennon Signed Cutoff T-shirt (RR.19)]]></a:t>
            </a:r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an Zant Signed T-Shirt (RR.20)]]></a:t>
            </a:r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BLANK] (RR.21)]]></a:t>
            </a:r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ight Ranger Signed T-shirt (RR.22)]]></a:t>
            </a:r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ASP Signed T-shirt (RR.23)]]></a:t>
            </a:r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tra Signed T-shirt (RR.24)]]></a:t>
            </a:r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ryper Signed T-shirt (RR.25)]]></a:t>
            </a:r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peche Mode Black Celebration Signed T-shirt (RR.26)]]></a:t>
            </a:r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eil Diamond on Tour Signed T-shirt (RR.27)]]></a:t>
            </a:r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ggae on The Rocks III (RR.28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ntana Guitar (12345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peche Mode Black Celebration - Signed (Mem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t Metheny Framed (RR.29)]]></a:t>
            </a:r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rah Mclachlan Signed Poster (RR.30)]]></a:t>
            </a:r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s Lonely Boys Framed Photo  (RR.31)]]></a:t>
            </a:r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refall Platinum Album Award Framed (RR.32)]]></a:t>
            </a:r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iah Carey Framed and Signed Photo (RR.33)]]></a:t>
            </a:r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AR Drumhead Signed  (RR.35)]]></a:t>
            </a:r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11 Signed Drumhead
 (RR.36)]]></a:t>
            </a:r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ing Crimson Signed Drumhead (RR.37)]]></a:t>
            </a:r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eam Theater Signed Drumhead (RR.38)]]></a:t>
            </a:r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Pretenders Signed Drumhead (RR.39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ASP Last Command Tour - Signed (Mem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ycees Vest Worn by The Beatles (RR.40)]]></a:t>
            </a:r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Rocks New's Clippings -Framed
 (RR.41)]]></a:t>
            </a:r>
          </a:p>
        </p:txBody>
      </p:sp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11 (Uplifter Album Poster) Framed (RR.42)]]></a:t>
            </a:r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nd Annual Film on the Rocks -Framed Poster (RR.43)]]></a:t>
            </a:r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mos Lee Signed Record LP (RR.44)]]></a:t>
            </a:r>
          </a:p>
        </p:txBody>
      </p:sp>
    </p:spTree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11 (Uplifter Album Cover) Signed Poster (RR.45)]]></a:t>
            </a:r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11 (Unity Tour Poster) (RR.46)]]></a:t>
            </a:r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lightly Stoopid Signed Poster (RR.47)]]></a:t>
            </a:r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cubus Signed Poster (RR.48)]]></a:t>
            </a:r>
          </a:p>
        </p:txBody>
      </p:sp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on Iver Signed Poster (RR.49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chael Franks Summer Tour - Signed (Mem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drigo Y Gabriela Signed Poster (RR.50)]]></a:t>
            </a:r>
          </a:p>
        </p:txBody>
      </p:sp>
    </p:spTree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ved in Stone -Volume #2 Signed Posters (RR.51)]]></a:t>
            </a:r>
          </a:p>
        </p:txBody>
      </p:sp>
    </p:spTree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y Morning Jacket signed poster (RR.52)]]></a:t>
            </a:r>
          </a:p>
        </p:txBody>
      </p:sp>
    </p:spTree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ohn Butler Trio (Special Red Rocks Signed Poster) (RR.53)]]></a:t>
            </a:r>
          </a:p>
        </p:txBody>
      </p:sp>
    </p:spTree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tus with EOTO + Emancipator Poster (RR.54)]]></a:t>
            </a:r>
          </a:p>
        </p:txBody>
      </p:sp>
    </p:spTree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ievery Corporation with Beats Antique + Afrolicious  (RR.55)]]></a:t>
            </a:r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admau5, Excision, TommyLee + DJ Aero poster (RR.56)]]></a:t>
            </a:r>
          </a:p>
        </p:txBody>
      </p:sp>
    </p:spTree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hostland Observatory, MiMosa, Zion I, + Free the poster
 (RR.57)]]></a:t>
            </a:r>
          </a:p>
        </p:txBody>
      </p:sp>
    </p:spTree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evie Nicks Signed Acoustic Guitar  (RR.58)]]></a:t>
            </a:r>
          </a:p>
        </p:txBody>
      </p:sp>
    </p:spTree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Rocks Red Stag Guitar (Electric) (RR.59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eil Diamond on Tour - Signed (Mem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igned Electric Guitar (RR.60)]]></a:t>
            </a:r>
          </a:p>
        </p:txBody>
      </p:sp>
    </p:spTree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ing Crimson Pick Guard  (RR.61)]]></a:t>
            </a:r>
          </a:p>
        </p:txBody>
      </p:sp>
    </p:spTree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ep Purple Signed Pick Guard (RR.62)]]></a:t>
            </a:r>
          </a:p>
        </p:txBody>
      </p:sp>
    </p:spTree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ghat Signed Pick Guard (RR.63)]]></a:t>
            </a:r>
          </a:p>
        </p:txBody>
      </p:sp>
    </p:spTree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usan Tedeschi signed pick guard (RR.64)]]></a:t>
            </a:r>
          </a:p>
        </p:txBody>
      </p:sp>
    </p:spTree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ramount Theater Signed Pick Guard (RR.65)]]></a:t>
            </a:r>
          </a:p>
        </p:txBody>
      </p:sp>
    </p:spTree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ck Guard
 (RR.66)]]></a:t>
            </a:r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tty Lights Midi Controller (signed) (RR.67)]]></a:t>
            </a:r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tisyahu Yarmulke-Signed (RR.68)]]></a:t>
            </a:r>
          </a:p>
        </p:txBody>
      </p:sp>
    </p:spTree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Rocks Souvenir (Dark Blue) -Signed by Carlos Mencia  (RR.69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O - Signed (Mem3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Rocks Memory Scrap Book (RR.70)]]></a:t>
            </a:r>
          </a:p>
        </p:txBody>
      </p:sp>
    </p:spTree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R's New Clippings Scrapbook (RR.71)]]></a:t>
            </a:r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nver Historical Markers: Memorials, Statues, Parks etc. (RR.72)]]></a:t>
            </a:r>
          </a:p>
        </p:txBody>
      </p:sp>
    </p:spTree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cNichols; Articles and Features (RR.73)]]></a:t>
            </a:r>
          </a:p>
        </p:txBody>
      </p:sp>
    </p:spTree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Beatles Photo Book (RR.74)]]></a:t>
            </a:r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atles Photo (RR.75)]]></a:t>
            </a:r>
          </a:p>
        </p:txBody>
      </p:sp>
    </p:spTree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ain -Photo signed (RR.76)]]></a:t>
            </a:r>
          </a:p>
        </p:txBody>
      </p:sp>
    </p:spTree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USH Cymbal -signed  (RR.77)]]></a:t>
            </a:r>
          </a:p>
        </p:txBody>
      </p:sp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Rocks Program (RR.78)]]></a:t>
            </a:r>
          </a:p>
        </p:txBody>
      </p:sp>
    </p:spTree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Rocks Post Card (RR.79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Rocks (white) (Mem3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USH program -Signed to Jay (RR.80)]]></a:t>
            </a:r>
          </a:p>
        </p:txBody>
      </p:sp>
    </p:spTree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wen Stefani -Signed framed poster (RR.81)]]></a:t>
            </a:r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dSmack Framed -signed poster (RR.82)]]></a:t>
            </a:r>
          </a:p>
        </p:txBody>
      </p:sp>
    </p:spTree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ep Purple Photo Framed (RR.83)]]></a:t>
            </a:r>
          </a:p>
        </p:txBody>
      </p:sp>
    </p:spTree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11 Photo -Framed (RR.84)]]></a:t>
            </a:r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ldplay Framed photo -Mariah Carey + De La Soul (RR.85)]]></a:t>
            </a:r>
          </a:p>
        </p:txBody>
      </p:sp>
    </p:spTree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iah Carey -Framed Photo (RR.86)]]></a:t>
            </a:r>
          </a:p>
        </p:txBody>
      </p:sp>
    </p:spTree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La Soul framed photo (RR.87)]]></a:t>
            </a:r>
          </a:p>
        </p:txBody>
      </p:sp>
    </p:spTree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le High Management Award (RR.88)]]></a:t>
            </a:r>
          </a:p>
        </p:txBody>
      </p:sp>
    </p:spTree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lm nn the Rock -photo including performers. (RR.89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Rocks (blue) (Mem3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Rocks Red Fitness (RR.90)]]></a:t>
            </a:r>
          </a:p>
        </p:txBody>
      </p:sp>
    </p:spTree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Rocks View Master -View reel  (RR.91)]]></a:t>
            </a:r>
          </a:p>
        </p:txBody>
      </p:sp>
    </p:spTree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atles Clippings -Framed photo (RR.92)]]></a:t>
            </a:r>
          </a:p>
        </p:txBody>
      </p:sp>
    </p:spTree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ris Issac -framed photo (RR.93)]]></a:t>
            </a:r>
          </a:p>
        </p:txBody>
      </p:sp>
    </p:spTree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eil Young -framed photo (RR.94)]]></a:t>
            </a:r>
          </a:p>
        </p:txBody>
      </p:sp>
    </p:spTree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ck Johnson -Framed photo (RR.95)]]></a:t>
            </a:r>
          </a:p>
        </p:txBody>
      </p:sp>
    </p:spTree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o Goo Dolls -Framed photo (RR.96)]]></a:t>
            </a:r>
          </a:p>
        </p:txBody>
      </p:sp>
    </p:spTree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Counting Crows -Framed Photo (RR.97)]]></a:t>
            </a:r>
          </a:p>
        </p:txBody>
      </p:sp>
    </p:spTree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tana signed electric Guitar (Find Photo) (RR.98)]]></a:t>
            </a:r>
          </a:p>
        </p:txBody>
      </p:sp>
    </p:spTree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spatch signed electric guitar (Find Photo) (RR.99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ggae on the Rocks '89 (Mem3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Wood -Signed electric guitar (find photo) (RR.100)]]></a:t>
            </a:r>
          </a:p>
        </p:txBody>
      </p:sp>
    </p:spTree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reFall -signed electric guitar (find photo) (RR.101)]]></a:t>
            </a:r>
          </a:p>
        </p:txBody>
      </p:sp>
    </p:spTree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lling Stones -signed electric guitar (find photo) (RR.102)]]></a:t>
            </a:r>
          </a:p>
        </p:txBody>
      </p:sp>
    </p:spTree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AR -signed electric guitar (find photo) (RR.103)]]></a:t>
            </a:r>
          </a:p>
        </p:txBody>
      </p:sp>
    </p:spTree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g Head Todd -signed electric guitar (find photo) (RR.104)]]></a:t>
            </a:r>
          </a:p>
        </p:txBody>
      </p:sp>
    </p:spTree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ric Johnson -signed electric guitar (find photo) (RR.105)]]></a:t>
            </a:r>
          </a:p>
        </p:txBody>
      </p:sp>
    </p:spTree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mes Taylor Displaycase -Guitar (RR.106)]]></a:t>
            </a:r>
          </a:p>
        </p:txBody>
      </p:sp>
    </p:spTree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unting Crows -signed electric guitar (find photo) (RR.107)]]></a:t>
            </a:r>
          </a:p>
        </p:txBody>
      </p:sp>
    </p:spTree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OC + Steppenwolf -Signed pick Guard (RR.108)]]></a:t>
            </a:r>
          </a:p>
        </p:txBody>
      </p:sp>
    </p:spTree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Yes -Signed Pick Guard (find Photo) (RR.109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eird Al (Mem3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ol -signed pick guard (find Photo) (RR.110)]]></a:t>
            </a:r>
          </a:p>
        </p:txBody>
      </p:sp>
    </p:spTree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11 -signed Pick Guard (find photo) (RR.111)]]></a:t>
            </a:r>
          </a:p>
        </p:txBody>
      </p:sp>
    </p:spTree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zzy Ozbourne -Signed T-shirt (RR.112)]]></a:t>
            </a:r>
          </a:p>
        </p:txBody>
      </p:sp>
    </p:spTree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lissa Etheridge -framed album with pictures (find Photo)  (RR.113)]]></a:t>
            </a:r>
          </a:p>
        </p:txBody>
      </p:sp>
    </p:spTree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evie Nicks -signed photo (find picture) (RR.114)]]></a:t>
            </a:r>
          </a:p>
        </p:txBody>
      </p:sp>
    </p:spTree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spatch -signed photo(find picture) (RR.115)]]></a:t>
            </a:r>
          </a:p>
        </p:txBody>
      </p:sp>
    </p:spTree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anessa Carlton -Framed Album and labeled (RR.116)]]></a:t>
            </a:r>
          </a:p>
        </p:txBody>
      </p:sp>
    </p:spTree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reg Allman -Framed Photo right - middle of photo (RR.117)]]></a:t>
            </a:r>
          </a:p>
        </p:txBody>
      </p:sp>
    </p:spTree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ri Amos - Framed labeled photo (Display Case) (RR.118)]]></a:t>
            </a:r>
          </a:p>
        </p:txBody>
      </p:sp>
    </p:spTree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g Head Todd - Framed photo (Display Case) (RR.119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das Priest - Signed (Mem3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d Smack Signed -Framed photo Displaycase (RR.120)]]></a:t>
            </a:r>
          </a:p>
        </p:txBody>
      </p:sp>
    </p:spTree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ial view of RR - Signed and labeled by "The Police" (RR.121)]]></a:t>
            </a:r>
          </a:p>
        </p:txBody>
      </p:sp>
    </p:spTree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es Travelers Framed -Signed poster (RR.123)]]></a:t>
            </a:r>
          </a:p>
        </p:txBody>
      </p:sp>
    </p:spTree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xies -Display case signed poster (RR.125)]]></a:t>
            </a:r>
          </a:p>
        </p:txBody>
      </p:sp>
    </p:spTree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mphrey's McGee -Display case poster (RR.127)]]></a:t>
            </a:r>
          </a:p>
        </p:txBody>
      </p:sp>
    </p:spTree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mphrey's McGee - Wailers - Galactic -Signed Framed Photo (Display case) (RR.128)]]></a:t>
            </a:r>
          </a:p>
        </p:txBody>
      </p:sp>
    </p:spTree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o Fighters -Display case (RR.132)]]></a:t>
            </a:r>
          </a:p>
        </p:txBody>
      </p:sp>
    </p:spTree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igur Ros -Framed Poster (1 of 100) custom  (RR.133)]]></a:t>
            </a:r>
          </a:p>
        </p:txBody>
      </p:sp>
    </p:spTree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son Mraz w/ Christina Perri -Unsigned poster (find picture) (RR.134)]]></a:t>
            </a:r>
          </a:p>
        </p:txBody>
      </p:sp>
    </p:spTree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ide Spread Panic -Framed poster Display case (RR.135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ntana (Mem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ian Lennon World Tour Summer - Signed (Mem3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x Pistols -framed poster (RR.136)]]></a:t>
            </a:r>
          </a:p>
        </p:txBody>
      </p:sp>
    </p:spTree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ol w/ King Crimson -poster (find picture) (RR.137)]]></a:t>
            </a:r>
          </a:p>
        </p:txBody>
      </p:sp>
    </p:spTree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ol w/ King Crimson -Poster (find picture)
 (RR.138)]]></a:t>
            </a:r>
          </a:p>
        </p:txBody>
      </p:sp>
    </p:spTree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Rocks 3rd annual film on the rocks -framed poster -display case (RR.139)]]></a:t>
            </a:r>
          </a:p>
        </p:txBody>
      </p:sp>
    </p:spTree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mes Taylor poster -display case  (RR.140)]]></a:t>
            </a:r>
          </a:p>
        </p:txBody>
      </p:sp>
    </p:spTree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g Head Todd -Display case (RR.141)]]></a:t>
            </a:r>
          </a:p>
        </p:txBody>
      </p:sp>
    </p:spTree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lman Brothers Band poster (find photo) (RR.142)]]></a:t>
            </a:r>
          </a:p>
        </p:txBody>
      </p:sp>
    </p:spTree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Police- Piece of Rock Award (RR.143)]]></a:t>
            </a:r>
          </a:p>
        </p:txBody>
      </p:sp>
    </p:spTree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ece of Rock - Keep it Pure (Award) -Displaycase (RR.147)]]></a:t>
            </a:r>
          </a:p>
        </p:txBody>
      </p:sp>
    </p:spTree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ol -Display Case (RR.149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io Iglesias America Tour (Mem3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ublime with Rome-Signed Drumhead (find photo) (RR.150)]]></a:t>
            </a:r>
          </a:p>
        </p:txBody>
      </p:sp>
    </p:spTree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Yonder Mountain String Band -Signed Banjo (DisplayCase) (RR.154)]]></a:t>
            </a:r>
          </a:p>
        </p:txBody>
      </p:sp>
    </p:spTree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zzy Ozbourne Action Figure (RR.155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tograph - Signed (Mem3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ultiple artsists- A Conspiracy of Hope - Signed (Mem4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itty Gritty Dirt Band (Mem4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XS - Signed (Mem4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ggae on the Rocks III (Mem4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ohn McEuen's 3rd Rocky Mountain Opry (Mem4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abama - Signed (Mem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reigner - Signed/Framed (Mem46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spatch (signed by Peter Francis) (Mem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hooting Star - Signed/Framed (Mem47)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an-Zant - Signed (Mem48)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ryper - Signed (Mem49)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ight Ranger - Signed (Mem50)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tt - Signed (Mem51)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tra - Signed (Mem52)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Beach Boys - Signed (Mem53)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zzy Osbourne - Signed (Mem54)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atles Photo Books (stored in plastic sleeves) (Mem5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atles Photo (stored in plastic sleeve) (Mem5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Wood (Mem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wen Stefani - Signed/Framed (Mem5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lissa Etheridge Framed Album with pictures (Mem5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evie Nicks - Signed (Mem5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spatch - Signed (Mem6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anessa Carlton - Framed and labeled (Mem61)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reg Allman - Framed and labeled (Mem62)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ri Amos - Framed and labeled (Mem63)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g Head Todd - Framed (Mem64)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dsmack - Framed and signed (Mem65)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ial of RR - Signed by The Police and labeled (Mem66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ric Johnson (Mem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ain - Signed (Mem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dsmack - Framed and labeled (Mem68)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ep Purple - Framed and labeled (Mem69)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11 - Framed and labeled (Mem70)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ldplay - Framed and labeled (Mem71)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iah Carey - Framed and labeled (Mem72)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La Soul - Framed and labeled (Mem73)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refall - Framed (Mem74)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lm on the Rocks (including Hazel Miller, etc.) - Framed (Mem75)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11 (Uplifter album cover) (Mem7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refall (Mem5)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11 (Unity tour poster) (Mem7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es Traveler (Mem7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tty Lights - Framed (Mem7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xies (Mem80)]]>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ring Cheese Incident (Mem81)]]>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lightly Stoopid (Signed in 2011) (Mem8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]]>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cubus (Mem8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mphrey's McGee (Mem8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]]>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mphrey's McGee (Mem85)]]>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Shins (Mem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lling Stones (Mem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Yonder Moutian String Band (Mem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UN. (Mem88)]]>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on Iver (Mem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]]>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s Lonely Boys - Framed (Mem90)]]>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iah Carey - Framed (Mem91)]]>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ush (Mem92)]]>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Police (Mem93)]]>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ck White (Mem94)]]>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o Fighters (Mem95)]]>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drigo Y Gabriela (Mem96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0">
  <a:themeElements>
    <a:clrScheme name="Theme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412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2024-09-19T02:04:06Z</dcterms:created>
  <dcterms:modified xsi:type="dcterms:W3CDTF">2024-09-19T02:04:06Z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