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47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786_ca_object_representations_media_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menade (2006.4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2025-01-30T23:08:29Z</dcterms:created>
  <dcterms:modified xsi:type="dcterms:W3CDTF">2025-01-30T23:08:29Z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