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9609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Nature's Songs (2024.10.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Nature’s Songs was designed with three key elements of ecology: magic, wonder, and the importance of environmental joy, education, and conservation.
1. **Pollinators** - These are essential for ensuring that plants develop fruit, seeds, and new plants. 2. **Seed Dispersal** - This refers to the movement, spread, or transport of seeds away from the parent plant.
3. **Eco & Bioacoustics** - This involves the audio documentation of nature, utilizing modern technology to aid in conservation and explore species interconnectedness.
Nature serves as a rich metaphor for education and personal growth. The ELK Education Center acts as the foundational soil, nurturing and fostering growth. ELK’s programming functions as the pollination process, ensuring that the plants—representing ELK’s students—develop fully. These students are like seeds, growing, blooming, and eventually dispersing to perpetuate the cycle of growth for themselves, their communities, and the environment.]]></a:t>
            </a:r>
          </a:p>
        </p:txBody>
      </p:sp>
    </p:spTree>
  </p:cSld>
  <p:clrMapOvr>
    <a:masterClrMapping/>
  </p:clrMapOvr>
</p:sld>
</file>

<file path=ppt/theme/theme1.xml><?xml version="1.0" encoding="utf-8"?>
<a:theme xmlns:a="http://schemas.openxmlformats.org/drawingml/2006/main" name="Theme74">
  <a:themeElements>
    <a:clrScheme name="Theme7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2025-01-30T23:30:19Z</dcterms:created>
  <dcterms:modified xsi:type="dcterms:W3CDTF">2025-01-30T23:30:19Z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