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994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9170_ca_object_representations_media_349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264_ca_object_representations_media_1139_large2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66_ca_object_representations_media_1445_large3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838_ca_object_representations_media_1217_large4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0257_ca_object_representations_media_1204_large5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070_ca_object_representations_media_2072_large6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093_ca_object_representations_media_2028_large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ke a Chance  (2022.5.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3623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eate Change  (UAF.2010.4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 part of the Denver Urban Arts Fund program, YouthBiz/2Kool hosted and promoted the creation of a community-based “Create Change Mural” for subsequent display at various municipal and public locations, including a visit to Denver International Airport.
[vimeo src="https://player.vimeo.com/video/361949530"]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6864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rts of Mind  (UAF.2012.1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tha Sok lead artist along with Gerald Hamel created a Youth Empowerment Program 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ndmother's Tea (UAF.2013.6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8007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uture World Leaders (UAF.2013.58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8483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Sera (UAF.2014.86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stylized anthropomorphic city cats) (UAF.2019.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2024-09-19T22:00:17Z</dcterms:created>
  <dcterms:modified xsi:type="dcterms:W3CDTF">2024-09-19T22:00:17Z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