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9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170_ca_object_representations_media_349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264_ca_object_representations_media_1139_large2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66_ca_object_representations_media_1445_large3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838_ca_object_representations_media_1217_large4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257_ca_object_representations_media_1204_large5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070_ca_object_representations_media_2072_large6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093_ca_object_representations_media_2028_large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ke a Chance  (2022.5.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62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reate Change  (UAF.2010.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s part of the Denver Urban Arts Fund program, YouthBiz/2Kool hosted and promoted the creation of a community-based “Create Change Mural” for subsequent display at various municipal and public locations, including a visit to Denver International Airport.
[vimeo src="https://player.vimeo.com/video/361949530"]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686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 Arts of Mind  (UAF.2012.1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atha Sok lead artist along with Gerald Hamel created a Youth Empowerment Program 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andmother's Tea (UAF.2013.6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800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uture World Leaders (UAF.2013.58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84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Que Sera (UAF.2014.86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stylized anthropomorphic city cats) (UAF.2019.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2024-09-19T22:00:17Z</dcterms:created>
  <dcterms:modified xsi:type="dcterms:W3CDTF">2024-09-19T22:00:17Z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