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27388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32">
  <a:themeElements>
    <a:clrScheme name="Theme3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2025-01-30T17:20:10Z</dcterms:created>
  <dcterms:modified xsi:type="dcterms:W3CDTF">2025-01-30T17:20:10Z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