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35171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23">
  <a:themeElements>
    <a:clrScheme name="Theme2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2025-01-31T14:57:16Z</dcterms:created>
  <dcterms:modified xsi:type="dcterms:W3CDTF">2025-01-31T14:57:16Z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