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94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157_ca_object_representations_media_1175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But Seeds of Social Change (UAF.2012.6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 and local artist Jeremy Ulibarri (JOLT) worked with Denver Public School teachers on this mural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2024-09-20T00:46:42Z</dcterms:created>
  <dcterms:modified xsi:type="dcterms:W3CDTF">2024-09-20T00:46:42Z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