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1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173_ca_object_representations_media_379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325_ca_object_representations_media_3794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24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titled 1 (DAV7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5720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titled 2 (DAV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2026-05-24T23:24:57Z</dcterms:created>
  <dcterms:modified xsi:type="dcterms:W3CDTF">2026-05-24T23:24:57Z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