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 id="262" r:id="rId9"/>
    <p:sldId id="263" r:id="rId10"/>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slide" Target="slides/slide7.xml"/>
  <Relationship Id="rId10" Type="http://schemas.openxmlformats.org/officeDocument/2006/relationships/slide" Target="slides/slide8.xml"/>
  <Relationship Id="rId11" Type="http://schemas.openxmlformats.org/officeDocument/2006/relationships/presProps" Target="presProps.xml"/>
  <Relationship Id="rId12" Type="http://schemas.openxmlformats.org/officeDocument/2006/relationships/viewProps" Target="viewProps.xml"/>
  <Relationship Id="rId13"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30127264"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3750_ca_object_representations_media_3532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6578_ca_object_representations_media_3542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0851_ca_object_representations_media_3531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6228_ca_object_representations_media_3528_large4.jpg"/>
</Relationships>

</file>

<file path=ppt/slides/_rels/slide5.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3585_ca_object_representations_media_3534_large5.jpg"/>
</Relationships>

</file>

<file path=ppt/slides/_rels/slide6.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44396_ca_object_representations_media_3556_large6.jpg"/>
</Relationships>

</file>

<file path=ppt/slides/_rels/slide7.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5657_ca_object_representations_media_3572_large7.jpg"/>
</Relationships>

</file>

<file path=ppt/slides/_rels/slide8.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3118_ca_object_representations_media_3530_large8.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he Good Point (2024.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ood (2024.1.2)]]></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S Broadway and W Cedar Ave]]></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omebody/Nobody (2024.1.3)]]></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S Broadway between W Irvington Pl and W Ellsworth Ave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Happiness  (2024.1.4)]]></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S Broadway between 2nd and 3rd Ave]]></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anding (2024.1.5)]]></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S Broadway between W Irvington Pl and 1st Ave]]></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195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igns of Life  (2024.1.6)]]></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S Broadway between W Ellsworth Ave and W Archer Pl]]></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31718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Mood (2024.1.7)]]></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S Broadway and W Archer Pl]]></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I See Neon Lights (2024.1.8)]]></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S Broadway between 1st Ave and W Irvington Pl
 ]]></a:t>
            </a:r>
          </a:p>
        </p:txBody>
      </p:sp>
    </p:spTree>
  </p:cSld>
  <p:clrMapOvr>
    <a:masterClrMapping/>
  </p:clrMapOvr>
</p:sld>
</file>

<file path=ppt/theme/theme1.xml><?xml version="1.0" encoding="utf-8"?>
<a:theme xmlns:a="http://schemas.openxmlformats.org/drawingml/2006/main" name="Theme77">
  <a:themeElements>
    <a:clrScheme name="Theme77">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77">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77">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8</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2025-03-04T17:56:31Z</dcterms:created>
  <dcterms:modified xsi:type="dcterms:W3CDTF">2025-03-04T17:56:31Z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