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</p:sldIdLst>
  <p:sldSz cx="9144000" cy="6858000" type="screen4x3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presProps" Target="presProps.xml"/>
  <Relationship Id="rId5" Type="http://schemas.openxmlformats.org/officeDocument/2006/relationships/viewProps" Target="viewProps.xml"/>
  <Relationship Id="rId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3645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.00000000006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228600"/>
          <a:ext cx="9144000" cy="5943600"/>
          <a:chOff x="0" y="228600"/>
          <a:chExt cx="9144000" cy="5943600"/>
        </a:xfrm>
      </p:grpSpPr>
      <p:sp>
        <p:nvSpPr>
          <p:cNvPr id="1" name=""/>
          <p:cNvSpPr txBox="1"/>
          <p:nvPr/>
        </p:nvSpPr>
        <p:spPr>
          <a:xfrm>
            <a:off x="0" y="228600"/>
            <a:ext cx="9144000" cy="9144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z="20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Cover Proof (Mem211)]]></a:t>
            </a:r>
          </a:p>
        </p:txBody>
      </p:sp>
      <p:sp>
        <p:nvSpPr>
          <p:cNvPr id="2" name=""/>
          <p:cNvSpPr txBox="1"/>
          <p:nvPr/>
        </p:nvSpPr>
        <p:spPr>
          <a:xfrm>
            <a:off x="5943600" y="1371600"/>
            <a:ext cx="2743200" cy="4572000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200" spc="0" u="none">
                <a:solidFill>
                  <a:srgbClr val="000000">
                    <a:alpha val="0"/>
                  </a:srgbClr>
                </a:solidFill>
                <a:latin typeface="Calibri"/>
              </a:rPr>
              <a:t><![CDATA[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7">
  <a:themeElements>
    <a:clrScheme name="Theme8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2026-09-22T23:36:20Z</dcterms:created>
  <dcterms:modified xsi:type="dcterms:W3CDTF">2026-09-22T23:36:20Z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