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816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FEDERAL&25TH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2024-09-19T17:02:24Z</dcterms:created>
  <dcterms:modified xsi:type="dcterms:W3CDTF">2024-09-19T17:02:24Z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