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739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118_ca_object_representations_media_86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419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ursuit (2014.7.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2025-01-30T17:21:43Z</dcterms:created>
  <dcterms:modified xsi:type="dcterms:W3CDTF">2025-01-30T17:21:43Z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