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3090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15">
  <a:themeElements>
    <a:clrScheme name="Theme1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2025-01-31T03:06:04Z</dcterms:created>
  <dcterms:modified xsi:type="dcterms:W3CDTF">2025-01-31T03:06:04Z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