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211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1768_ca_object_representations_media_728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aplefield (2011.2.1)]]></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2024-12-28T00:30:37Z</dcterms:created>
  <dcterms:modified xsi:type="dcterms:W3CDTF">2024-12-28T00:30:37Z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