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presProps" Target="presProps.xml"/>
  <Relationship Id="rId7" Type="http://schemas.openxmlformats.org/officeDocument/2006/relationships/viewProps" Target="viewProps.xml"/>
  <Relationship Id="rId8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7928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ELK EDUCATION CNT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NATURE PLAY)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AND CREEK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9">
  <a:themeElements>
    <a:clrScheme name="Theme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3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2024-09-19T16:23:27Z</dcterms:created>
  <dcterms:modified xsi:type="dcterms:W3CDTF">2024-09-19T16:23:27Z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