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57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052_ca_object_representations_media_149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747_ca_object_representations_media_846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egis (2018.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chitecturally integrated artwork on the facade of the Carla Madison Recreation Cen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lane of Existence (2013.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Kelton Osborn was intrigued by the rich history of Berkeley Lake, and gravitated toward the remaining wood pilings (that typically are concealed under water) from the original historic swimming pier. The concept was to recreate the “presence” of the historic pier with visual markers. Hand formed metal buoys are tethered to each piling to create the “structure” of the pier. “Suspended” between the buoys are vessels that contain water lilies that have been cultivated from the original lilies of the lake. People are encouraged to “inhabit” the pier by entering the viewing platform. Once on board, it is possible to look across the surface of the lily pads and recall the presence of the original pier.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2024-12-28T04:18:27Z</dcterms:created>
  <dcterms:modified xsi:type="dcterms:W3CDTF">2024-12-28T04:18:27Z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