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4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1.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72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2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72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72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2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73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73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73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2.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73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73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3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736.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3.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73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3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3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4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4.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74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74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74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74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74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74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74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74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5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75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75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75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75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75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75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75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75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6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6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76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763.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764.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8.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76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76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76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76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77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77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77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77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7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7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9.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776.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7.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778.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79.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780.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781.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82.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783.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784.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785.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786.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787.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788.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789.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790.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791.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792.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91.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793.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94.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795.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96.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797.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798.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92.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799.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800.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801.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802.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80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0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80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80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93.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80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80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81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81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81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81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81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81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1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94.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81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1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81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82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82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82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82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9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2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82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82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82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2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82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83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83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832.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9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3.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834.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835.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836.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837.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838.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839.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40.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841.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84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843.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844.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84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84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9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84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84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84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85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85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9.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5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00.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85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85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85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85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1.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85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5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5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86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6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86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86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02.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86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6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86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6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6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103.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7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7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7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74.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04.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7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7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87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87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88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8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8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8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105.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88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88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88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88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88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89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06.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7.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898.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899.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107.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90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90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90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90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0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6.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7.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08.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908.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909.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910.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911.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91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91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91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91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916.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91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09.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918.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110.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93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93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93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111.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93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3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93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93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93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112.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113.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952.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953.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14.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15.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16.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7.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18.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119.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120.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121.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22.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123.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124.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5.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126.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27.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28.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129.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30.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131.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32.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33.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34.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35.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136.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137.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138.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39.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140.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11.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1.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42.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43.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144.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145.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146.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47.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148.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49.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15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12.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151.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13.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15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5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5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15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5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15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16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6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14.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16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6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16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16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6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6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16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16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7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17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1.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15.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7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7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17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17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7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17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7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7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18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8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16.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8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8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8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18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8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8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8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8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9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9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9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19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9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19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19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19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19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0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20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17.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20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20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0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20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0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0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0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20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21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21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21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21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21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21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21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21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21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21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22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2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22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22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22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22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22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22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22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22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23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23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23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23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34.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19.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235.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236.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237.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238.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239.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240.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241.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242.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24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20.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24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24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24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4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24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24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2.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21.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250.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251.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52.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253.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25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25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256.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257.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5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22.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25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26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26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262.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3.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64.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23.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26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6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6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6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6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7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27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27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27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274.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7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27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27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7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2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28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28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8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8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284.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285.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286.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2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287.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288.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289.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0.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29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29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9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94.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295.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296.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29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298.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299.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300.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30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02.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303.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304.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05.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306.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07.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08.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309.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27.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31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1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31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31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31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31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31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31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28.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31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31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320.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321.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322.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23.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24.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325.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29.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26.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27.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328.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329.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33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3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33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33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34.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35.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3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36.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337.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338.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339.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340.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41.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342.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343.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344.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345.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346.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347.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348.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349.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350.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351.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352.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353.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354.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355.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356.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357.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358.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359.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360.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36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2.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362.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363.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364.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365.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366.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367.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368.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369.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370.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371.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3.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372.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373.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374.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375.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37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37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37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379.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380.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381.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4.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382.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383.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384.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385.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386.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387.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388.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389.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390.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391.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5.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392.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393.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394.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395.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396.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397.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39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6.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399.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400.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40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0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40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0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40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3.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06.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407.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08.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409.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410.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1.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2.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13.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414.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415.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416.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417.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41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41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20.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421.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42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423.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424.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42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1.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42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27.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428.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42.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429.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4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433.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434.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435.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36.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37.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43.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8.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439.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40.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441.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442.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4.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4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445.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446.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447.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4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5.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449.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450.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451.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452.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453.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54.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46.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56.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57.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58.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59.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47.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60.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62.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63.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64.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65.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66.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67.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68.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48.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69.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70.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71.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72.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7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7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5.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6.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9.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80.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81.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8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83.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4.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85.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86.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87.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88.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89.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90.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91.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4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92.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93.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94.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95.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96.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97.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98.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99.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00.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501.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5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50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50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0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505.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506.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507.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508.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509.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510.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511.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512.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513.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4.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515.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516.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4.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517.jpg"/>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518.jpg"/>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19.jpg"/>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520.jpg"/>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1.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522.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23.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24.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525.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526.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27.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5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528.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29.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30.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531.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53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5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533.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534.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535.jpg"/>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6.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537.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38.jpg"/>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539.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5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540.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41.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542.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543.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4.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545.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546.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547.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54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54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55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55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55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5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5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5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5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5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557.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558.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59.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56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56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56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6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563.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564.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65.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566.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6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6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7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57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57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57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57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7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57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57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57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5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5.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6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58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58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58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8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8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58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8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58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58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58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6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59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59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59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3.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4.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595.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596.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6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597.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598.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599.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60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60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6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603.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60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0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60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60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6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0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61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11.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12.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61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6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61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1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61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1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61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61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2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621.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6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22.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623.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624.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25.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26.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27.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28.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6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6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632.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633.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634.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35.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6.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637.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638.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7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6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6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643.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644.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645.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646.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647.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8.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6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6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6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6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6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7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657.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8.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59.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66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1.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2.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66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66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66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6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6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66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7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7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67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67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74.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67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67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67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8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68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8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75.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68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68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8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68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8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6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6.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6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6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6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6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6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69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69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77.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9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9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6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78.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70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70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70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70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70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70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0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70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70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79.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70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71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71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71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71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71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71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0.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71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71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72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72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72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72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2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2025-02-17T04:49:51Z</dcterms:created>
  <dcterms:modified xsi:type="dcterms:W3CDTF">2025-02-17T04:49:51Z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