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08632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70">
  <a:themeElements>
    <a:clrScheme name="Theme7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2025-03-04T06:34:14Z</dcterms:created>
  <dcterms:modified xsi:type="dcterms:W3CDTF">2025-03-04T06:34:14Z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