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6849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7855_ca_object_representations_media_869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We Belong (2015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Andrea Moore was the “Artist-in-Residence” for the Bridge Project at La Alma Neighborhood House. Over a four-week period, she worked directly with students after school and on weekends, leading poetry workshops to generate content for a permanent WORD ART installation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6">
  <a:themeElements>
    <a:clrScheme name="Theme4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2024-12-28T02:17:02Z</dcterms:created>
  <dcterms:modified xsi:type="dcterms:W3CDTF">2024-12-28T02:17:02Z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