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572810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ur Seasons (Melinda Laz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2">
  <a:themeElements>
    <a:clrScheme name="Theme9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2024-09-19T02:10:33Z</dcterms:created>
  <dcterms:modified xsi:type="dcterms:W3CDTF">2024-09-19T02:10:33Z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