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54136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9202_ca_object_representations_media_321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MOTHERSHIP I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147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arden of Knowledge (UAF.202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concept for this mural is rooted in the pursuit of knowledge. On the wall facing the main building of the Montbello Recreation Center, there is a woman with a book in hand looking at the viewer. Flowers bloom from the book and all around her. Her gaze is indicative of the knowledge she has obtained and will pass along. The flowers are symbols of the insight she has gained. The yellow circle represents the ripples that radiate from the process of learning. On the second wall, the main subjects are the hummingbird and a blue rose, signifying healing. This wall speaks to the natural healing cycles that are embedded all around us. The same flowers cover this wall. Symbollically, the flowers will sustain the hummingbird with the same knowledge from which they grew. ]]></a:t>
            </a:r>
          </a:p>
        </p:txBody>
      </p:sp>
    </p:spTree>
  </p:cSld>
  <p:clrMapOvr>
    <a:masterClrMapping/>
  </p:clrMapOvr>
</p:sld>
</file>

<file path=ppt/theme/theme1.xml><?xml version="1.0" encoding="utf-8"?>
<a:theme xmlns:a="http://schemas.openxmlformats.org/drawingml/2006/main" name="Theme6">
  <a:themeElements>
    <a:clrScheme name="Theme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2025-01-09T04:35:58Z</dcterms:created>
  <dcterms:modified xsi:type="dcterms:W3CDTF">2025-01-09T04:35:58Z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