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729735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44817_ca_object_representations_media_1012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8768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Sky Song (2017.3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Sky Song, an interactive art installation, was designed and fabricated by Denver-based artists Nick Geurts and Ryan Elmendorf. The mirror-polished stainless steel 8-foot structure invites passersby to press any combination of its 33 buttons which will activate lights on the amphitheater building facade during a concert and activate bells when all’s quiet. Check out video of the piece in action on Vimeo here and here.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5">
  <a:themeElements>
    <a:clrScheme name="Theme2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2025-01-30T23:51:20Z</dcterms:created>
  <dcterms:modified xsi:type="dcterms:W3CDTF">2025-01-30T23:51:20Z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