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7513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[BLANK]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9">
  <a:themeElements>
    <a:clrScheme name="Theme7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2024-12-28T04:07:45Z</dcterms:created>
  <dcterms:modified xsi:type="dcterms:W3CDTF">2024-12-28T04:07:45Z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