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presProps" Target="presProps.xml"/>
  <Relationship Id="rId16" Type="http://schemas.openxmlformats.org/officeDocument/2006/relationships/viewProps" Target="viewProps.xml"/>
  <Relationship Id="rId1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6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577_ca_object_representations_media_2983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2680_ca_object_representations_media_2851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890_ca_object_representations_media_1214_large11.jp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788_ca_object_representations_media_1345_large12.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1784_ca_object_representations_media_3025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622_ca_object_representations_media_76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1984_ca_object_representations_media_223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067_ca_object_representations_media_765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3644_ca_object_representations_media_2740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1305_ca_object_representations_media_3108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 Corrido para la Gente (A Ballad for the People) (2009.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los Fresquez’s "Un Corrido Para La Gente" is an assemblage of sculptural forms inspired by items you might find in the surrounding neighborhood shops, or mercado district.  An oversized guitar, hand-painted with a representation of an eagle, is topped by a wheel and a crown. These sculptural forms connect to a sculpture of a shovel through a colorful, kinetic papel picado swinging in the breeze. The artwork creates a playful and vibrant gateway to the Morrison Road and Sheridan Boulevard streetscap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pregnant woman seated on hill in black, white and red) (UAF.2012.1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6211550" cy="4572000"/>
          <a:chOff x="0" y="228600"/>
          <a:chExt cx="16211550" cy="4572000"/>
        </a:xfrm>
      </p:grpSpPr>
      <p:pic>
        <p:nvPicPr>
          <p:cNvPr id="1" name="" descr="Image"/>
          <p:cNvPicPr>
            <a:picLocks noChangeAspect="1"/>
          </p:cNvPicPr>
          <p:nvPr/>
        </p:nvPicPr>
        <p:blipFill>
          <a:blip r:embed="rId2"/>
          <a:stretch>
            <a:fillRect/>
          </a:stretch>
        </p:blipFill>
        <p:spPr>
          <a:xfrm>
            <a:off x="457200" y="1371600"/>
            <a:ext cx="15754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neighborhood scenery, landscape highlighting Morrison Road) (UAF.2013.64)]]></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treasure chest with playing cards) (UAF.2014.8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ream Big (Denver) (2011.7.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ne of four collages created by Carlos Frésquez for the Eastside Human Services Building.
The series of four includes:
“Dream Big (Denver)”
“Cubist Roots No Bull”
“Ya Need Culture Dog”
“Sweet After Bitt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ubist Roots “No Bull” (2011.7.4.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ne of four collages created by Carlos Frésquez for the Eastside Human Services Building.
The series of four includes:
“Dream Big (Denver)”
“Cubist Roots No Bull”
“Ya Need Culture Dog”
“Sweet After Bitt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6290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a Need Culture Dog (2011.7.4.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ne of four collages created by Carlos Frésquez for the Eastside Human Services Building.
The series of four includes:
“Dream Big (Denver)”
“Cubist Roots No Bull”
“Ya Need Culture Dog”
“Sweet After Bitt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weet After Bitter (2011.7.4.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ne of four collages created by Carlos Frésquez for the Eastside Human Services Building.
The series of four includes:
“Dream Big (Denver)”
“Cubist Roots No Bull”
“Ya Need Culture Dog”
“Sweet After Bitt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Que Viva Paco (202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Que Viva Paco honors Francisco “Paco” Sanchez, who in 1954 launched Denver’s first Spanish language radio station. The artwork consists of three stainless-steel music records, approximately five feet in diameter, painted in the colors of the United States and Mexican flags. The disks represent the Mexican and Latin music Paco would “spin” over the local airwav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Are Future Strata (2021.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eople who use the High Line Canal Trail at S. Colorado Boulevard and E. Hampden Ave. will notice a cluster of three large granite boulders on the west side of the underpass painted with brightly colored stripes depicting strata.
From the artist:
We Are Future Strata is symbolic of a post-human future where the man-made environment has become strata in stone. Comparing a geologic time scale with a human time scale reminds us of the temporary nature of existence. As Mary Oliver asked in The Summer Day, “Tell me, what is it you plan to do / With your one wild and precious life?”
]]></a:t>
            </a:r>
          </a:p>
        </p:txBody>
      </p:sp>
    </p:spTree>
  </p:cSld>
  <p:clrMapOvr>
    <a:masterClrMapping/>
  </p:clrMapOvr>
</p:sld>
</file>

<file path=ppt/theme/theme1.xml><?xml version="1.0" encoding="utf-8"?>
<a:theme xmlns:a="http://schemas.openxmlformats.org/drawingml/2006/main" name="Theme78">
  <a:themeElements>
    <a:clrScheme name="Theme7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2024-09-20T00:16:18Z</dcterms:created>
  <dcterms:modified xsi:type="dcterms:W3CDTF">2024-09-20T00:16:18Z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