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2120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5135_ca_object_representations_media_263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362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Wall Through La Alma  (UAF. 2016.10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t Street Mural created by youth in neighborhood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2024-11-21T13:30:20Z</dcterms:created>
  <dcterms:modified xsi:type="dcterms:W3CDTF">2024-11-21T13:30:20Z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