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1322374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5397_ca_object_representations_media_14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 See What You Mean (200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oquially known as “The Big Blue Bear,” the artist has described "I See What You Mean" as a stylized representation of native fauna. As the bear peeks inside the enormous facility at the conventioneers, displacement and wonder pique curiosity and question a greater relationship of art, technology and whimsy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100">
  <a:themeElements>
    <a:clrScheme name="Theme100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00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00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2024-11-22T20:08:21Z</dcterms:created>
  <dcterms:modified xsi:type="dcterms:W3CDTF">2024-11-22T20:08:21Z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