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649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5.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687.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688.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68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90.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91.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9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77.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93.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694.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695.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96.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697.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698.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78.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699.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70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701.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02.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703.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04.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705.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706.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79.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07.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708.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09.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710.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71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71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0.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71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71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71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71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71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71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71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20.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81.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2.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721.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722.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723.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2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72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72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72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2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2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73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73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3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3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73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73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73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73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73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74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74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74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74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4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74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4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74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4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74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5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75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75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5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75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75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6.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3.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75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75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5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6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76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76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6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6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6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6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76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76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76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77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77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7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7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77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77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8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77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77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77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7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8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78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78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78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78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8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78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78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78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78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79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79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9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79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9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79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85.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79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9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79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80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0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0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86.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0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80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0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80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87.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0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80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0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1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81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1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1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1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1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8.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81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1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1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2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2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2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82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2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2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2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2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2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83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3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3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83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83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3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3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89.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3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3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4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84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84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4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4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4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4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7.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90.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84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84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84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5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85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5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5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85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5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85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5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85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6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6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86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86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6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6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6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86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86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6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87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7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7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87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7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7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87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91.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7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87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87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8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88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88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8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88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92.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8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88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8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88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9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89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89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89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89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9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93.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89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9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89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9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90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90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90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903.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4.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94.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905.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90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90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90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90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91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91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5.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91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96.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92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925.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926.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927.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97.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928.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929.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930.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98.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937.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938.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939.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940.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941.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942.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99.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943.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44.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945.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946.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7.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948.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952.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953.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100.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101.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10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10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9.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10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10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10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10.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10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10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10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110.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111.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112.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113.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14.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115.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116.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17.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118.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119.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20.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121.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122.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123.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124.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125.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12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12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12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12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13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13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13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13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134.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13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13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13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13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3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140.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41.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142.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143.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144.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145.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146.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147.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148.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49.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150.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13.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151.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152.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53.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154.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155.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156.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157.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158.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159.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160.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161.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162.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163.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164.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165.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166.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167.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168.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169.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170.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171.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172.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173.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74.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14.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175.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176.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77.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178.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179.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180.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181.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18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18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18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18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18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18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18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18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19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19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15.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19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193.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194.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195.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16.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196.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197.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98.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199.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00.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201.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02.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203.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204.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17.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20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0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20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0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21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18.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211.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212.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213.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214.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215.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216.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19.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1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21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1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22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0.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221.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22.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223.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224.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21.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225.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226.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227.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228.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29.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30.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231.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32.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22.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233.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234.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5.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236.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237.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3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23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24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23.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24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242.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243.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244.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245.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246.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247.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48.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24.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249.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50.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251.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252.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253.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254.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255.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256.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25.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257.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258.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59.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26.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260.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261.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262.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63.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264.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265.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266.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267.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26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2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26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27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271.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272.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273.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274.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2.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275.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76.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277.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278.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79.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28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28.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81.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282.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283.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284.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85.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286.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287.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88.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289.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29.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90.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91.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92.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293.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294.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295.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296.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30.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297.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298.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99.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300.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01.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302.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303.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31.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3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3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08.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309.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310.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311.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312.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313.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314.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315.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316.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317.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318.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319.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20.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321.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322.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323.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324.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325.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26.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27.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32.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2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2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33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33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33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33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33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335.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33.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336.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337.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338.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39.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40.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341.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342.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34.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43.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44.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345.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346.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47.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348.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3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35.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50.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35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352.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353.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54.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36.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355.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356.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357.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358.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359.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360.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6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37.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62.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363.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364.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365.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366.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367.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368.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69.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370.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38.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371.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372.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73.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74.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375.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376.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77.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378.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379.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80.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381.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382.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383.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84.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85.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386.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387.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9.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38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90.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391.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392.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93.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394.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40.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95.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96.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97.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98.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399.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00.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01.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02.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41.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403.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404.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405.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406.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407.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4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408.jpg"/>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409.jpg"/>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410.jpg"/>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11.jpg"/>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412.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4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413.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14.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415.jpg"/>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416.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17.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418.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3.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4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19.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420.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421.jpg"/>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422.jpg"/>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423.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424.jpg"/>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4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425.jpg"/>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426.jpg"/>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427.jpg"/>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428.jpg"/>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429.jpg"/>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430.jpg"/>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46.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431.jpg"/>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32.jpg"/>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433.jpg"/>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34.jpg"/>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435.jpg"/>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47.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436.jpg"/>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437.jpg"/>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438.jpg"/>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439.jpg"/>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440.jpg"/>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1.jpg"/>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42.jpg"/>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443.jpg"/>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48.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444.jpg"/>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445.jpg"/>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446.jpg"/>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447.jpg"/>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448.jpg"/>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449.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49.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450.jpg"/>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451.jpg"/>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452.jpg"/>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453.jpg"/>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454.jpg"/>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455.jpg"/>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456.jpg"/>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457.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0.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458.jpg"/>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459.jpg"/>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460.jpg"/>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461.jpg"/>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462.jpg"/>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1.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463.jpg"/>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464.jpg"/>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65.jpg"/>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466.jpg"/>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467.jpg"/>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468.jpg"/>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469.jpg"/>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470.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71.jpg"/>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472.jpg"/>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473.jpg"/>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474.jpg"/>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75.jpg"/>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476.jpg"/>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477.jpg"/>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78.jpg"/>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5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9.jpg"/>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480.jpg"/>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481.jpg"/>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482.jpg"/>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5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483.jpg"/>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484.jpg"/>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5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485.jpg"/>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486.jpg"/>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487.jpg"/>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488.jpg"/>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489.jpg"/>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90.jpg"/>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491.jpg"/>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492.jpg"/>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493.jpg"/>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4.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5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495.jpg"/>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96.jpg"/>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497.jpg"/>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498.jpg"/>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499.jpg"/>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5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500.jpg"/>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01.jpg"/>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502.jpg"/>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03.jpg"/>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504.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505.jpg"/>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506.jpg"/>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507.jpg"/>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508.jpg"/>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09.jpg"/>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510.jpg"/>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5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511.jpg"/>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12.jpg"/>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513.jpg"/>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14.jpg"/>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1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516.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17.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518.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19.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520.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521.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522.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523.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4.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25.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526.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27.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528.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529.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58.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530.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531.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532.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59.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533.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534.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5.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536.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37.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538.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539.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540.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541.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42.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43.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4.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45.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546.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47.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548.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549.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550.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551.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552.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553.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554.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55.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556.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57.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558.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559.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560.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561.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562.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563.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4.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564.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565.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566.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567.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568.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569.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570.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571.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572.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573.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5.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574.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575.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576.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577.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578.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579.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580.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581.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582.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583.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584.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585.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586.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58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58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58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59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59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59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59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59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59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59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59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59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59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60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60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60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60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60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60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60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60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60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60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61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61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61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61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67.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61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1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1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61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1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19.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68.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2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2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62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2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62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9.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25.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626.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627.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628.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2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7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63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63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3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63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63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63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63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63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63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7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3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64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64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64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643.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44.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645.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646.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7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647.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4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64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5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65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5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65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65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65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7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65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65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65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65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66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66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62.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663.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664.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65.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66.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667.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668.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669.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7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670.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71.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2.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673.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674.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675.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76.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677.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78.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67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680.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681.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682.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683.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84.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685.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686.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theme/theme1.xml><?xml version="1.0" encoding="utf-8"?>
<a:theme xmlns:a="http://schemas.openxmlformats.org/drawingml/2006/main" name="Theme29">
  <a:themeElements>
    <a:clrScheme name="Theme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2024-09-20T02:43:39Z</dcterms:created>
  <dcterms:modified xsi:type="dcterms:W3CDTF">2024-09-20T02:43:39Z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