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5933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37">
  <a:themeElements>
    <a:clrScheme name="Theme3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2024-12-27T23:44:22Z</dcterms:created>
  <dcterms:modified xsi:type="dcterms:W3CDTF">2024-12-27T23:44:22Z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