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849_ca_object_representations_media_281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14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bukusa Ryuzo VI (AV.2021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2024-09-19T01:48:39Z</dcterms:created>
  <dcterms:modified xsi:type="dcterms:W3CDTF">2024-09-19T01:48:39Z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