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06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94849_ca_object_representations_media_2810_large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351472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hibukusa Ryuzo VI (DAV.2021.1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2026-09-09T21:51:04Z</dcterms:created>
  <dcterms:modified xsi:type="dcterms:W3CDTF">2026-09-09T21:51:04Z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