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934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997_ca_object_representations_media_976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957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ion (2017.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ooking to native prairie species of birds found in and around Denver’s Montbello neighborhood, Zoccola designed and installed a series of winged sculptures in the teardrop-shaped lot on E 39th Avenue located north of the Peoria Crossing bridge. Inspired by the area’s proximity to the Rocky Mountain Arsenal Wildlife Refuge, the five sculptures depict a bald eagle, a northern harrier, an American kestrel, a red-tailed hawk, and a Swainson's hawk. ]]></a:t>
            </a:r>
          </a:p>
        </p:txBody>
      </p:sp>
    </p:spTree>
  </p:cSld>
  <p:clrMapOvr>
    <a:masterClrMapping/>
  </p:clrMapOvr>
</p:sld>
</file>

<file path=ppt/theme/theme1.xml><?xml version="1.0" encoding="utf-8"?>
<a:theme xmlns:a="http://schemas.openxmlformats.org/drawingml/2006/main" name="Theme28">
  <a:themeElements>
    <a:clrScheme name="Theme2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2024-09-19T16:24:29Z</dcterms:created>
  <dcterms:modified xsi:type="dcterms:W3CDTF">2024-09-19T16:24:29Z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