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7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879_ca_object_representations_media_60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ational Velvet (2008.7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reated by artist John McEnroe, "National Velvet" is an Obelisk standing 20 feet tall near Highline Pedestrian Bridge. It is comprised of two parts: an aluminum base and a red fiberglass sculpture.  The work was constructed using sand filled nylon, which was coated in resin, then drained of its sand to make a translucent "candy" shell. The hollow interior is lit internally by a "tree" of compact florescent lights. 
"National Velvet" won the People&#39;s Choice Award for best new public art in 2008.
[vimeo src=https://player.vimeo.com/video/371495463]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2024-11-22T19:58:16Z</dcterms:created>
  <dcterms:modified xsi:type="dcterms:W3CDTF">2024-11-22T19:58:16Z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