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98565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53">
  <a:themeElements>
    <a:clrScheme name="Theme5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2025-01-15T19:29:40Z</dcterms:created>
  <dcterms:modified xsi:type="dcterms:W3CDTF">2025-01-15T19:29:40Z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