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185881"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23">
  <a:themeElements>
    <a:clrScheme name="Theme23">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3">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3">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2024-11-09T16:26:43Z</dcterms:created>
  <dcterms:modified xsi:type="dcterms:W3CDTF">2024-11-09T16:26:43Z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