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583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2025-01-09T17:01:04Z</dcterms:created>
  <dcterms:modified xsi:type="dcterms:W3CDTF">2025-01-09T17:01:04Z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