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7684616" r:id="rId1"/>
  </p:sldLayoutIdLst>
  <p:txStyles>
    <p:titleStyle>
      <a:lvl1pPr algn="ctr">
        <a:defRPr sz="4400" kern="1200">
          <a:solidFill>
            <a:schemeClr val="lt1"/>
          </a:solidFill>
        </a:defRPr>
      </a:lvl1pPr>
      <a:extLst/>
    </p:titleStyle>
    <p:bodyStyle>
      <a:lvl1pPr algn="ctr" indent="-324900.00000000006">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5550_ca_object_representations_media_102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Valedictorian (1972.1.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Slated2025
"Valedictorian", also known as "Redwood", is an abstract tree form constructed of wood and metal. The piece is composed of two fan-like shapes made from wood slats bolted to two metal posts. The wood slats are wrapped with sheet metal so only the end grains of the board are exposed. The wood slats are painted a dark red.]]></a:t>
            </a:r>
          </a:p>
        </p:txBody>
      </p:sp>
    </p:spTree>
  </p:cSld>
  <p:clrMapOvr>
    <a:masterClrMapping/>
  </p:clrMapOvr>
</p:sld>
</file>

<file path=ppt/theme/theme1.xml><?xml version="1.0" encoding="utf-8"?>
<a:theme xmlns:a="http://schemas.openxmlformats.org/drawingml/2006/main" name="Theme90">
  <a:themeElements>
    <a:clrScheme name="Theme9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2026-05-13T10:32:23Z</dcterms:created>
  <dcterms:modified xsi:type="dcterms:W3CDTF">2026-05-13T10:32:23Z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