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3010650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5397_ca_object_representations_media_14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33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I See What You Mean (2005.1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Colloquially known as “The Big Blue Bear,” the artist has described "I See What You Mean" as a stylized representation of native fauna. As the bear peeks inside the enormous facility at the conventioneers, displacement and wonder pique curiosity and question a greater relationship of art, technology and whimsy.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3">
  <a:themeElements>
    <a:clrScheme name="Theme5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2025-03-04T12:10:27Z</dcterms:created>
  <dcterms:modified xsi:type="dcterms:W3CDTF">2025-03-04T12:10:27Z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