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49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85">
  <a:themeElements>
    <a:clrScheme name="Theme8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2025-01-30T05:33:39Z</dcterms:created>
  <dcterms:modified xsi:type="dcterms:W3CDTF">2025-01-30T05:33:39Z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