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15780308"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029_ca_object_representations_media_1090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532447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Water in All Its States (L'eau dans tous ses etats) (2015.8.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Paris-based light artist Yann Kersalé was selected for a $1 million commission to provide a lighting design for the train and Level 5 canopies, and a unique video-based art installation for the escalator connecting the Public Transit Center to the Level 5 plaza. His work is titled “L’eau dans tous ses états” or “Water in all its states.” Kersalé is an internationally-acclaimed artist who works with light as his primary medium, and he has worked on public and private projects all over the world with acclaimed architects such as Helmut Jahn and Jean Nouvel. ]]></a:t>
            </a:r>
          </a:p>
        </p:txBody>
      </p:sp>
    </p:spTree>
  </p:cSld>
  <p:clrMapOvr>
    <a:masterClrMapping/>
  </p:clrMapOvr>
</p:sld>
</file>

<file path=ppt/theme/theme1.xml><?xml version="1.0" encoding="utf-8"?>
<a:theme xmlns:a="http://schemas.openxmlformats.org/drawingml/2006/main" name="Theme18">
  <a:themeElements>
    <a:clrScheme name="Theme18">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18">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18">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2024-09-19T16:40:35Z</dcterms:created>
  <dcterms:modified xsi:type="dcterms:W3CDTF">2024-09-19T16:40:35Z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