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Override PartName="/ppt/slides/slide1335.xml" ContentType="application/vnd.openxmlformats-officedocument.presentationml.slide+xml"/>
  <Override PartName="/ppt/slides/slide1336.xml" ContentType="application/vnd.openxmlformats-officedocument.presentationml.slide+xml"/>
  <Override PartName="/ppt/slides/slide1337.xml" ContentType="application/vnd.openxmlformats-officedocument.presentationml.slide+xml"/>
  <Override PartName="/ppt/slides/slide1338.xml" ContentType="application/vnd.openxmlformats-officedocument.presentationml.slide+xml"/>
  <Override PartName="/ppt/slides/slide1339.xml" ContentType="application/vnd.openxmlformats-officedocument.presentationml.slide+xml"/>
  <Override PartName="/ppt/slides/slide1340.xml" ContentType="application/vnd.openxmlformats-officedocument.presentationml.slide+xml"/>
  <Override PartName="/ppt/slides/slide1341.xml" ContentType="application/vnd.openxmlformats-officedocument.presentationml.slide+xml"/>
  <Override PartName="/ppt/slides/slide1342.xml" ContentType="application/vnd.openxmlformats-officedocument.presentationml.slide+xml"/>
  <Override PartName="/ppt/slides/slide1343.xml" ContentType="application/vnd.openxmlformats-officedocument.presentationml.slide+xml"/>
  <Override PartName="/ppt/slides/slide1344.xml" ContentType="application/vnd.openxmlformats-officedocument.presentationml.slide+xml"/>
  <Override PartName="/ppt/slides/slide1345.xml" ContentType="application/vnd.openxmlformats-officedocument.presentationml.slide+xml"/>
  <Override PartName="/ppt/slides/slide1346.xml" ContentType="application/vnd.openxmlformats-officedocument.presentationml.slide+xml"/>
  <Override PartName="/ppt/slides/slide1347.xml" ContentType="application/vnd.openxmlformats-officedocument.presentationml.slide+xml"/>
  <Override PartName="/ppt/slides/slide1348.xml" ContentType="application/vnd.openxmlformats-officedocument.presentationml.slide+xml"/>
  <Override PartName="/ppt/slides/slide1349.xml" ContentType="application/vnd.openxmlformats-officedocument.presentationml.slide+xml"/>
  <Override PartName="/ppt/slides/slide1350.xml" ContentType="application/vnd.openxmlformats-officedocument.presentationml.slide+xml"/>
  <Override PartName="/ppt/slides/slide1351.xml" ContentType="application/vnd.openxmlformats-officedocument.presentationml.slide+xml"/>
  <Override PartName="/ppt/slides/slide1352.xml" ContentType="application/vnd.openxmlformats-officedocument.presentationml.slide+xml"/>
  <Override PartName="/ppt/slides/slide1353.xml" ContentType="application/vnd.openxmlformats-officedocument.presentationml.slide+xml"/>
  <Override PartName="/ppt/slides/slide1354.xml" ContentType="application/vnd.openxmlformats-officedocument.presentationml.slide+xml"/>
  <Override PartName="/ppt/slides/slide1355.xml" ContentType="application/vnd.openxmlformats-officedocument.presentationml.slide+xml"/>
  <Override PartName="/ppt/slides/slide1356.xml" ContentType="application/vnd.openxmlformats-officedocument.presentationml.slide+xml"/>
  <Override PartName="/ppt/slides/slide1357.xml" ContentType="application/vnd.openxmlformats-officedocument.presentationml.slide+xml"/>
  <Override PartName="/ppt/slides/slide1358.xml" ContentType="application/vnd.openxmlformats-officedocument.presentationml.slide+xml"/>
  <Override PartName="/ppt/slides/slide1359.xml" ContentType="application/vnd.openxmlformats-officedocument.presentationml.slide+xml"/>
  <Override PartName="/ppt/slides/slide1360.xml" ContentType="application/vnd.openxmlformats-officedocument.presentationml.slide+xml"/>
  <Override PartName="/ppt/slides/slide1361.xml" ContentType="application/vnd.openxmlformats-officedocument.presentationml.slide+xml"/>
  <Override PartName="/ppt/slides/slide1362.xml" ContentType="application/vnd.openxmlformats-officedocument.presentationml.slide+xml"/>
  <Override PartName="/ppt/slides/slide1363.xml" ContentType="application/vnd.openxmlformats-officedocument.presentationml.slide+xml"/>
  <Override PartName="/ppt/slides/slide1364.xml" ContentType="application/vnd.openxmlformats-officedocument.presentationml.slide+xml"/>
  <Override PartName="/ppt/slides/slide1365.xml" ContentType="application/vnd.openxmlformats-officedocument.presentationml.slide+xml"/>
  <Override PartName="/ppt/slides/slide1366.xml" ContentType="application/vnd.openxmlformats-officedocument.presentationml.slide+xml"/>
  <Override PartName="/ppt/slides/slide1367.xml" ContentType="application/vnd.openxmlformats-officedocument.presentationml.slide+xml"/>
  <Override PartName="/ppt/slides/slide1368.xml" ContentType="application/vnd.openxmlformats-officedocument.presentationml.slide+xml"/>
  <Override PartName="/ppt/slides/slide1369.xml" ContentType="application/vnd.openxmlformats-officedocument.presentationml.slide+xml"/>
  <Override PartName="/ppt/slides/slide1370.xml" ContentType="application/vnd.openxmlformats-officedocument.presentationml.slide+xml"/>
  <Override PartName="/ppt/slides/slide1371.xml" ContentType="application/vnd.openxmlformats-officedocument.presentationml.slide+xml"/>
  <Override PartName="/ppt/slides/slide1372.xml" ContentType="application/vnd.openxmlformats-officedocument.presentationml.slide+xml"/>
  <Override PartName="/ppt/slides/slide1373.xml" ContentType="application/vnd.openxmlformats-officedocument.presentationml.slide+xml"/>
  <Override PartName="/ppt/slides/slide1374.xml" ContentType="application/vnd.openxmlformats-officedocument.presentationml.slide+xml"/>
  <Override PartName="/ppt/slides/slide1375.xml" ContentType="application/vnd.openxmlformats-officedocument.presentationml.slide+xml"/>
  <Override PartName="/ppt/slides/slide1376.xml" ContentType="application/vnd.openxmlformats-officedocument.presentationml.slide+xml"/>
  <Override PartName="/ppt/slides/slide1377.xml" ContentType="application/vnd.openxmlformats-officedocument.presentationml.slide+xml"/>
  <Override PartName="/ppt/slides/slide1378.xml" ContentType="application/vnd.openxmlformats-officedocument.presentationml.slide+xml"/>
  <Override PartName="/ppt/slides/slide1379.xml" ContentType="application/vnd.openxmlformats-officedocument.presentationml.slide+xml"/>
  <Override PartName="/ppt/slides/slide1380.xml" ContentType="application/vnd.openxmlformats-officedocument.presentationml.slide+xml"/>
  <Override PartName="/ppt/slides/slide1381.xml" ContentType="application/vnd.openxmlformats-officedocument.presentationml.slide+xml"/>
  <Override PartName="/ppt/slides/slide1382.xml" ContentType="application/vnd.openxmlformats-officedocument.presentationml.slide+xml"/>
  <Override PartName="/ppt/slides/slide1383.xml" ContentType="application/vnd.openxmlformats-officedocument.presentationml.slide+xml"/>
  <Override PartName="/ppt/slides/slide1384.xml" ContentType="application/vnd.openxmlformats-officedocument.presentationml.slide+xml"/>
  <Override PartName="/ppt/slides/slide1385.xml" ContentType="application/vnd.openxmlformats-officedocument.presentationml.slide+xml"/>
  <Override PartName="/ppt/slides/slide1386.xml" ContentType="application/vnd.openxmlformats-officedocument.presentationml.slide+xml"/>
  <Override PartName="/ppt/slides/slide1387.xml" ContentType="application/vnd.openxmlformats-officedocument.presentationml.slide+xml"/>
  <Override PartName="/ppt/slides/slide1388.xml" ContentType="application/vnd.openxmlformats-officedocument.presentationml.slide+xml"/>
  <Override PartName="/ppt/slides/slide1389.xml" ContentType="application/vnd.openxmlformats-officedocument.presentationml.slide+xml"/>
  <Override PartName="/ppt/slides/slide1390.xml" ContentType="application/vnd.openxmlformats-officedocument.presentationml.slide+xml"/>
  <Override PartName="/ppt/slides/slide139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 id="1590" r:id="rId1337"/>
    <p:sldId id="1591" r:id="rId1338"/>
    <p:sldId id="1592" r:id="rId1339"/>
    <p:sldId id="1593" r:id="rId1340"/>
    <p:sldId id="1594" r:id="rId1341"/>
    <p:sldId id="1595" r:id="rId1342"/>
    <p:sldId id="1596" r:id="rId1343"/>
    <p:sldId id="1597" r:id="rId1344"/>
    <p:sldId id="1598" r:id="rId1345"/>
    <p:sldId id="1599" r:id="rId1346"/>
    <p:sldId id="1600" r:id="rId1347"/>
    <p:sldId id="1601" r:id="rId1348"/>
    <p:sldId id="1602" r:id="rId1349"/>
    <p:sldId id="1603" r:id="rId1350"/>
    <p:sldId id="1604" r:id="rId1351"/>
    <p:sldId id="1605" r:id="rId1352"/>
    <p:sldId id="1606" r:id="rId1353"/>
    <p:sldId id="1607" r:id="rId1354"/>
    <p:sldId id="1608" r:id="rId1355"/>
    <p:sldId id="1609" r:id="rId1356"/>
    <p:sldId id="1610" r:id="rId1357"/>
    <p:sldId id="1611" r:id="rId1358"/>
    <p:sldId id="1612" r:id="rId1359"/>
    <p:sldId id="1613" r:id="rId1360"/>
    <p:sldId id="1614" r:id="rId1361"/>
    <p:sldId id="1615" r:id="rId1362"/>
    <p:sldId id="1616" r:id="rId1363"/>
    <p:sldId id="1617" r:id="rId1364"/>
    <p:sldId id="1618" r:id="rId1365"/>
    <p:sldId id="1619" r:id="rId1366"/>
    <p:sldId id="1620" r:id="rId1367"/>
    <p:sldId id="1621" r:id="rId1368"/>
    <p:sldId id="1622" r:id="rId1369"/>
    <p:sldId id="1623" r:id="rId1370"/>
    <p:sldId id="1624" r:id="rId1371"/>
    <p:sldId id="1625" r:id="rId1372"/>
    <p:sldId id="1626" r:id="rId1373"/>
    <p:sldId id="1627" r:id="rId1374"/>
    <p:sldId id="1628" r:id="rId1375"/>
    <p:sldId id="1629" r:id="rId1376"/>
    <p:sldId id="1630" r:id="rId1377"/>
    <p:sldId id="1631" r:id="rId1378"/>
    <p:sldId id="1632" r:id="rId1379"/>
    <p:sldId id="1633" r:id="rId1380"/>
    <p:sldId id="1634" r:id="rId1381"/>
    <p:sldId id="1635" r:id="rId1382"/>
    <p:sldId id="1636" r:id="rId1383"/>
    <p:sldId id="1637" r:id="rId1384"/>
    <p:sldId id="1638" r:id="rId1385"/>
    <p:sldId id="1639" r:id="rId1386"/>
    <p:sldId id="1640" r:id="rId1387"/>
    <p:sldId id="1641" r:id="rId1388"/>
    <p:sldId id="1642" r:id="rId1389"/>
    <p:sldId id="1643" r:id="rId1390"/>
    <p:sldId id="1644" r:id="rId1391"/>
    <p:sldId id="1645" r:id="rId1392"/>
    <p:sldId id="1646" r:id="rId139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slide" Target="slides/slide1335.xml"/>
  <Relationship Id="rId1338" Type="http://schemas.openxmlformats.org/officeDocument/2006/relationships/slide" Target="slides/slide1336.xml"/>
  <Relationship Id="rId1339" Type="http://schemas.openxmlformats.org/officeDocument/2006/relationships/slide" Target="slides/slide1337.xml"/>
  <Relationship Id="rId1340" Type="http://schemas.openxmlformats.org/officeDocument/2006/relationships/slide" Target="slides/slide1338.xml"/>
  <Relationship Id="rId1341" Type="http://schemas.openxmlformats.org/officeDocument/2006/relationships/slide" Target="slides/slide1339.xml"/>
  <Relationship Id="rId1342" Type="http://schemas.openxmlformats.org/officeDocument/2006/relationships/slide" Target="slides/slide1340.xml"/>
  <Relationship Id="rId1343" Type="http://schemas.openxmlformats.org/officeDocument/2006/relationships/slide" Target="slides/slide1341.xml"/>
  <Relationship Id="rId1344" Type="http://schemas.openxmlformats.org/officeDocument/2006/relationships/slide" Target="slides/slide1342.xml"/>
  <Relationship Id="rId1345" Type="http://schemas.openxmlformats.org/officeDocument/2006/relationships/slide" Target="slides/slide1343.xml"/>
  <Relationship Id="rId1346" Type="http://schemas.openxmlformats.org/officeDocument/2006/relationships/slide" Target="slides/slide1344.xml"/>
  <Relationship Id="rId1347" Type="http://schemas.openxmlformats.org/officeDocument/2006/relationships/slide" Target="slides/slide1345.xml"/>
  <Relationship Id="rId1348" Type="http://schemas.openxmlformats.org/officeDocument/2006/relationships/slide" Target="slides/slide1346.xml"/>
  <Relationship Id="rId1349" Type="http://schemas.openxmlformats.org/officeDocument/2006/relationships/slide" Target="slides/slide1347.xml"/>
  <Relationship Id="rId1350" Type="http://schemas.openxmlformats.org/officeDocument/2006/relationships/slide" Target="slides/slide1348.xml"/>
  <Relationship Id="rId1351" Type="http://schemas.openxmlformats.org/officeDocument/2006/relationships/slide" Target="slides/slide1349.xml"/>
  <Relationship Id="rId1352" Type="http://schemas.openxmlformats.org/officeDocument/2006/relationships/slide" Target="slides/slide1350.xml"/>
  <Relationship Id="rId1353" Type="http://schemas.openxmlformats.org/officeDocument/2006/relationships/slide" Target="slides/slide1351.xml"/>
  <Relationship Id="rId1354" Type="http://schemas.openxmlformats.org/officeDocument/2006/relationships/slide" Target="slides/slide1352.xml"/>
  <Relationship Id="rId1355" Type="http://schemas.openxmlformats.org/officeDocument/2006/relationships/slide" Target="slides/slide1353.xml"/>
  <Relationship Id="rId1356" Type="http://schemas.openxmlformats.org/officeDocument/2006/relationships/slide" Target="slides/slide1354.xml"/>
  <Relationship Id="rId1357" Type="http://schemas.openxmlformats.org/officeDocument/2006/relationships/slide" Target="slides/slide1355.xml"/>
  <Relationship Id="rId1358" Type="http://schemas.openxmlformats.org/officeDocument/2006/relationships/slide" Target="slides/slide1356.xml"/>
  <Relationship Id="rId1359" Type="http://schemas.openxmlformats.org/officeDocument/2006/relationships/slide" Target="slides/slide1357.xml"/>
  <Relationship Id="rId1360" Type="http://schemas.openxmlformats.org/officeDocument/2006/relationships/slide" Target="slides/slide1358.xml"/>
  <Relationship Id="rId1361" Type="http://schemas.openxmlformats.org/officeDocument/2006/relationships/slide" Target="slides/slide1359.xml"/>
  <Relationship Id="rId1362" Type="http://schemas.openxmlformats.org/officeDocument/2006/relationships/slide" Target="slides/slide1360.xml"/>
  <Relationship Id="rId1363" Type="http://schemas.openxmlformats.org/officeDocument/2006/relationships/slide" Target="slides/slide1361.xml"/>
  <Relationship Id="rId1364" Type="http://schemas.openxmlformats.org/officeDocument/2006/relationships/slide" Target="slides/slide1362.xml"/>
  <Relationship Id="rId1365" Type="http://schemas.openxmlformats.org/officeDocument/2006/relationships/slide" Target="slides/slide1363.xml"/>
  <Relationship Id="rId1366" Type="http://schemas.openxmlformats.org/officeDocument/2006/relationships/slide" Target="slides/slide1364.xml"/>
  <Relationship Id="rId1367" Type="http://schemas.openxmlformats.org/officeDocument/2006/relationships/slide" Target="slides/slide1365.xml"/>
  <Relationship Id="rId1368" Type="http://schemas.openxmlformats.org/officeDocument/2006/relationships/slide" Target="slides/slide1366.xml"/>
  <Relationship Id="rId1369" Type="http://schemas.openxmlformats.org/officeDocument/2006/relationships/slide" Target="slides/slide1367.xml"/>
  <Relationship Id="rId1370" Type="http://schemas.openxmlformats.org/officeDocument/2006/relationships/slide" Target="slides/slide1368.xml"/>
  <Relationship Id="rId1371" Type="http://schemas.openxmlformats.org/officeDocument/2006/relationships/slide" Target="slides/slide1369.xml"/>
  <Relationship Id="rId1372" Type="http://schemas.openxmlformats.org/officeDocument/2006/relationships/slide" Target="slides/slide1370.xml"/>
  <Relationship Id="rId1373" Type="http://schemas.openxmlformats.org/officeDocument/2006/relationships/slide" Target="slides/slide1371.xml"/>
  <Relationship Id="rId1374" Type="http://schemas.openxmlformats.org/officeDocument/2006/relationships/slide" Target="slides/slide1372.xml"/>
  <Relationship Id="rId1375" Type="http://schemas.openxmlformats.org/officeDocument/2006/relationships/slide" Target="slides/slide1373.xml"/>
  <Relationship Id="rId1376" Type="http://schemas.openxmlformats.org/officeDocument/2006/relationships/slide" Target="slides/slide1374.xml"/>
  <Relationship Id="rId1377" Type="http://schemas.openxmlformats.org/officeDocument/2006/relationships/slide" Target="slides/slide1375.xml"/>
  <Relationship Id="rId1378" Type="http://schemas.openxmlformats.org/officeDocument/2006/relationships/slide" Target="slides/slide1376.xml"/>
  <Relationship Id="rId1379" Type="http://schemas.openxmlformats.org/officeDocument/2006/relationships/slide" Target="slides/slide1377.xml"/>
  <Relationship Id="rId1380" Type="http://schemas.openxmlformats.org/officeDocument/2006/relationships/slide" Target="slides/slide1378.xml"/>
  <Relationship Id="rId1381" Type="http://schemas.openxmlformats.org/officeDocument/2006/relationships/slide" Target="slides/slide1379.xml"/>
  <Relationship Id="rId1382" Type="http://schemas.openxmlformats.org/officeDocument/2006/relationships/slide" Target="slides/slide1380.xml"/>
  <Relationship Id="rId1383" Type="http://schemas.openxmlformats.org/officeDocument/2006/relationships/slide" Target="slides/slide1381.xml"/>
  <Relationship Id="rId1384" Type="http://schemas.openxmlformats.org/officeDocument/2006/relationships/slide" Target="slides/slide1382.xml"/>
  <Relationship Id="rId1385" Type="http://schemas.openxmlformats.org/officeDocument/2006/relationships/slide" Target="slides/slide1383.xml"/>
  <Relationship Id="rId1386" Type="http://schemas.openxmlformats.org/officeDocument/2006/relationships/slide" Target="slides/slide1384.xml"/>
  <Relationship Id="rId1387" Type="http://schemas.openxmlformats.org/officeDocument/2006/relationships/slide" Target="slides/slide1385.xml"/>
  <Relationship Id="rId1388" Type="http://schemas.openxmlformats.org/officeDocument/2006/relationships/slide" Target="slides/slide1386.xml"/>
  <Relationship Id="rId1389" Type="http://schemas.openxmlformats.org/officeDocument/2006/relationships/slide" Target="slides/slide1387.xml"/>
  <Relationship Id="rId1390" Type="http://schemas.openxmlformats.org/officeDocument/2006/relationships/slide" Target="slides/slide1388.xml"/>
  <Relationship Id="rId1391" Type="http://schemas.openxmlformats.org/officeDocument/2006/relationships/slide" Target="slides/slide1389.xml"/>
  <Relationship Id="rId1392" Type="http://schemas.openxmlformats.org/officeDocument/2006/relationships/slide" Target="slides/slide1390.xml"/>
  <Relationship Id="rId1393" Type="http://schemas.openxmlformats.org/officeDocument/2006/relationships/slide" Target="slides/slide1391.xml"/>
  <Relationship Id="rId1394" Type="http://schemas.openxmlformats.org/officeDocument/2006/relationships/presProps" Target="presProps.xml"/>
  <Relationship Id="rId1395" Type="http://schemas.openxmlformats.org/officeDocument/2006/relationships/viewProps" Target="viewProps.xml"/>
  <Relationship Id="rId139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69216365" r:id="rId1"/>
  </p:sldLayoutIdLst>
  <p:txStyles>
    <p:titleStyle>
      <a:lvl1pPr algn="ctr">
        <a:defRPr sz="4400" kern="1200">
          <a:solidFill>
            <a:schemeClr val="lt1"/>
          </a:solidFill>
        </a:defRPr>
      </a:lvl1pPr>
      <a:extLst/>
    </p:titleStyle>
    <p:bodyStyle>
      <a:lvl1pPr algn="ctr" indent="-324900.00000000006">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7.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63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64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41.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642.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643.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44.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645.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646.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647.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48.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8.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49.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50.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51.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52.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5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5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55.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56.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9.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5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5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5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6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6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6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6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6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6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0.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6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6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6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7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7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7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7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7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7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7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1.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7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2.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83.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84.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85.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8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8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88.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89.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0.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91.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92.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93.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9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9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9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9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9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9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700.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701.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70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70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70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70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70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70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70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70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710.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711.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712.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713.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714.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71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71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71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71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71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72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72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72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2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72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72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72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4.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72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72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72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73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73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73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73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73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73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5.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3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73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73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73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74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74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74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74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74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74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6.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74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4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4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4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5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5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5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5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5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7.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55.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56.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57.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58.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59.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60.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61.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62.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63.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98.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64.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65.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66.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67.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68.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69.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70.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71.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72.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73.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99.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74.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75.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76.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77.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78.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79.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80.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81.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82.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8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0.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84.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85.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86.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7.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8.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89.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90.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1.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92.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93.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1.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94.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95.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96.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97.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98.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99.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800.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80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80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0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2.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80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80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80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80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80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80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1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81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81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81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3.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81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81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1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1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81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82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82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2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82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4.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82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82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82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82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2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82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830.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831.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832.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833.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5.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34.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35.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36.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37.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38.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839.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840.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41.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842.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843.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6.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44.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45.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46.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47.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48.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49.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50.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51.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52.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5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7.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54.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55.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6.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7.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58.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59.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60.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6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6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6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93_ca_object_representations_media_3655_large108.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6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6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66.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67.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68.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69.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70.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71.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72.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73.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09.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74.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75.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76.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77.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78.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7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8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8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8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83.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0.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84.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85.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86.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87.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88.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89.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90.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91.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92.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93.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1.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94.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95.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96.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97.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98.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99.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900.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901.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902.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903.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2.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04.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05.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06.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0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0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0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1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11.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1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3.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91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91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1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91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91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91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92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92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92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2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4.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92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92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92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92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92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92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93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93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93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93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5.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934.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935.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936.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937.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938.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939.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940.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941.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942.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94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6.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94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945.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46.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7.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48.jpg"/>
</Relationships>

</file>

<file path=ppt/slides/_rels/slide1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49.jpg"/>
</Relationships>

</file>

<file path=ppt/slides/_rels/slide1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50.jpg"/>
</Relationships>

</file>

<file path=ppt/slides/_rels/slide1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51.jpg"/>
</Relationships>

</file>

<file path=ppt/slides/_rels/slide1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52.jpg"/>
</Relationships>

</file>

<file path=ppt/slides/_rels/slide1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53.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7.jpg"/>
</Relationships>

</file>

<file path=ppt/slides/_rels/slide1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54.jpg"/>
</Relationships>

</file>

<file path=ppt/slides/_rels/slide1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55.jpg"/>
</Relationships>

</file>

<file path=ppt/slides/_rels/slide1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56.jpg"/>
</Relationships>

</file>

<file path=ppt/slides/_rels/slide1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57.jpg"/>
</Relationships>

</file>

<file path=ppt/slides/_rels/slide1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58.jpg"/>
</Relationships>

</file>

<file path=ppt/slides/_rels/slide1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59.jpg"/>
</Relationships>

</file>

<file path=ppt/slides/_rels/slide1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60.jpg"/>
</Relationships>

</file>

<file path=ppt/slides/_rels/slide1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61.jpg"/>
</Relationships>

</file>

<file path=ppt/slides/_rels/slide1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62.jpg"/>
</Relationships>

</file>

<file path=ppt/slides/_rels/slide1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63.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18.jpg"/>
</Relationships>

</file>

<file path=ppt/slides/_rels/slide1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64.jpg"/>
</Relationships>

</file>

<file path=ppt/slides/_rels/slide1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65.jpg"/>
</Relationships>

</file>

<file path=ppt/slides/_rels/slide1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66.jpg"/>
</Relationships>

</file>

<file path=ppt/slides/_rels/slide1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67.jpg"/>
</Relationships>

</file>

<file path=ppt/slides/_rels/slide1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68.jpg"/>
</Relationships>

</file>

<file path=ppt/slides/_rels/slide1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69.jpg"/>
</Relationships>

</file>

<file path=ppt/slides/_rels/slide1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70.jpg"/>
</Relationships>

</file>

<file path=ppt/slides/_rels/slide1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71.jpg"/>
</Relationships>

</file>

<file path=ppt/slides/_rels/slide1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72.jpg"/>
</Relationships>

</file>

<file path=ppt/slides/_rels/slide1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73.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19.jpg"/>
</Relationships>

</file>

<file path=ppt/slides/_rels/slide1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74.jpg"/>
</Relationships>

</file>

<file path=ppt/slides/_rels/slide1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75.jpg"/>
</Relationships>

</file>

<file path=ppt/slides/_rels/slide1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76.jpg"/>
</Relationships>

</file>

<file path=ppt/slides/_rels/slide1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77.jpg"/>
</Relationships>

</file>

<file path=ppt/slides/_rels/slide1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78.jpg"/>
</Relationships>

</file>

<file path=ppt/slides/_rels/slide1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79.jpg"/>
</Relationships>

</file>

<file path=ppt/slides/_rels/slide1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80.jpg"/>
</Relationships>

</file>

<file path=ppt/slides/_rels/slide1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81.jpg"/>
</Relationships>

</file>

<file path=ppt/slides/_rels/slide1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82.jpg"/>
</Relationships>

</file>

<file path=ppt/slides/_rels/slide1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83.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0.jpg"/>
</Relationships>

</file>

<file path=ppt/slides/_rels/slide1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84.jpg"/>
</Relationships>

</file>

<file path=ppt/slides/_rels/slide1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85.jpg"/>
</Relationships>

</file>

<file path=ppt/slides/_rels/slide1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86.jpg"/>
</Relationships>

</file>

<file path=ppt/slides/_rels/slide1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87.jpg"/>
</Relationships>

</file>

<file path=ppt/slides/_rels/slide1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88.jpg"/>
</Relationships>

</file>

<file path=ppt/slides/_rels/slide1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89.jpg"/>
</Relationships>

</file>

<file path=ppt/slides/_rels/slide1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90.jpg"/>
</Relationships>

</file>

<file path=ppt/slides/_rels/slide1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91.jpg"/>
</Relationships>

</file>

<file path=ppt/slides/_rels/slide1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92.jpg"/>
</Relationships>

</file>

<file path=ppt/slides/_rels/slide1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93.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1.jpg"/>
</Relationships>

</file>

<file path=ppt/slides/_rels/slide1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94.jpg"/>
</Relationships>

</file>

<file path=ppt/slides/_rels/slide1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95.jpg"/>
</Relationships>

</file>

<file path=ppt/slides/_rels/slide1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96.jpg"/>
</Relationships>

</file>

<file path=ppt/slides/_rels/slide1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97.jpg"/>
</Relationships>

</file>

<file path=ppt/slides/_rels/slide1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98.jpg"/>
</Relationships>

</file>

<file path=ppt/slides/_rels/slide1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99.jpg"/>
</Relationships>

</file>

<file path=ppt/slides/_rels/slide1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1000.jpg"/>
</Relationships>

</file>

<file path=ppt/slides/_rels/slide1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1001.jpg"/>
</Relationships>

</file>

<file path=ppt/slides/_rels/slide1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002.jpg"/>
</Relationships>

</file>

<file path=ppt/slides/_rels/slide13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2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2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3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3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5.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6.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7.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58.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59.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0.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1.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2.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3.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4.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5.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6.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7.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68.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69.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0.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1.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2.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3.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4.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5.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6.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7.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78.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79.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0.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1.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2.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3.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4.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5.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6.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7.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88.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89.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19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19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4.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5.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6.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7.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08.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09.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0.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1.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2.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3.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4.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5.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6.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7.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18.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19.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0.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1.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2.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3.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4.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5.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6.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7.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28.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29.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0.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1.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2.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3.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4.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5.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6.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7.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38.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39.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4.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5.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6.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7.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48.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49.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0.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1.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2.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3.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4.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6.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7.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58.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59.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0.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1.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2.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3.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4.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5.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6.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7.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68.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69.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0.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1.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2.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3.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4.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5.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6.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7.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78.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79.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0.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4.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5.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7.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88.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89.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0.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1.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2.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3.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4.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5.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6.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7.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298.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299.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0.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4.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5.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6.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7.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08.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09.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0.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1.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2.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3.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4.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5.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6.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7.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18.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1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0.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1.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2.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3.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4.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5.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6.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7.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28.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29.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4.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0.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1.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2.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3.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4.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5.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6.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7.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38.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39.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0.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1.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2.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3.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4.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5.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6.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48.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49.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0.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1.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2.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3.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4.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5.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6.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7.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58.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59.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0.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4.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5.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6.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7.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68.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69.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0.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1.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2.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3.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4.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5.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6.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7.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78.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79.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0.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1.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2.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3.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4.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5.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7.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88.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89.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0.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1.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2.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3.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3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3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5.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6.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07.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08.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09.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0.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1.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2.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3.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4.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5.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6.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17.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18.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19.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0.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1.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2.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3.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4.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5.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6.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27.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28.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29.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0.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1.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2.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3.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4.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5.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37.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38.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39.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0.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1.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2.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3.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47.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48.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4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3.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4.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5.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3.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4.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5.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7.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66.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67.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68.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69.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0.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1.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2.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7.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8.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9.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0.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1.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2.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3.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4.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5.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86.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87.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88.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89.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0.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1.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2.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3.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4.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5.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96.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97.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98.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99.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0.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1.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2.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3.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4.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5.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0.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06.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07.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08.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09.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0.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1.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2.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3.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68_ca_object_representations_media_3604_large514.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5.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16.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17.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18.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19.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0.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1.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2.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3.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2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27.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28.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29.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45_ca_object_representations_media_3586_large530.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9_ca_object_representations_media_3643_large531.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42_ca_object_representations_media_3640_large532.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65_ca_object_representations_media_365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08_ca_object_representations_media_3611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0_ca_object_representations_media_3613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11_ca_object_representations_media_3619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7.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9_ca_object_representations_media_3622_large538.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26_ca_object_representations_media_3631_large539.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49_ca_object_representations_media_3637_large540.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47_ca_object_representations_media_3634_large541.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38_ca_object_representations_media_3647_large542.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84_ca_object_representations_media_3698_large543.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79_ca_object_representations_media_3678_large544.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58_ca_object_representations_media_3681_large545.jpg"/>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41_ca_object_representations_media_3718_large546.jpg"/>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6_ca_object_representations_media_3664_large547.jpg"/>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01_ca_object_representations_media_3667_large548.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67_ca_object_representations_media_3709_large549.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31_ca_object_representations_media_3726_large550.jpg"/>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6_ca_object_representations_media_3773_large551.jpg"/>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3764_large552.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_ca_object_representations_media_3760_large553.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94_ca_object_representations_media_3780_large554.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55.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98_ca_object_representations_media_3785_large556.jpg"/>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_ca_object_representations_media_3787_large557.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1_ca_object_representations_media_3788_large558.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08_ca_object_representations_media_3789_large559.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050_ca_object_representations_media_3790_large560.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173_ca_object_representations_media_3793_large561.jpg"/>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25_ca_object_representations_media_3794_large562.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563.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2_ca_object_representations_media_3836_large564.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61_ca_object_representations_media_3791_large565.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078_ca_object_representations_media_3795_large566.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78_ca_object_representations_media_3796_large567.jpg"/>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91_ca_object_representations_media_3797_large568.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53_ca_object_representations_media_3798_large569.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27_ca_object_representations_media_3799_large570.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60_ca_object_representations_media_3803_large571.jpg"/>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99_ca_object_representations_media_3804_large572.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5.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43_ca_object_representations_media_3806_large573.jpg"/>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33_ca_object_representations_media_3809_large574.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10_ca_object_representations_media_3812_large575.jpg"/>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_ca_object_representations_media_3816_large576.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11_ca_object_representations_media_3819_large577.jpg"/>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19_ca_object_representations_media_3822_large578.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310_ca_object_representations_media_3826_large579.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80_ca_object_representations_media_3829_large580.jpg"/>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07_ca_object_representations_media_3832_large581.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51_ca_object_representations_media_3835_large58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83.jpg"/>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84.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85.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73_ca_object_representations_media_3676_large586.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959_ca_object_representations_media_3758_large587.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6.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68.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6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4.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5.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6.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7.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78.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7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88.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89.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90.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91.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92.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93.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94.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95.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96.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97.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98.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99.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600.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601.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602.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603.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604.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605.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606.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607.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608.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609.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610.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611.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12.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613.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614.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615.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616.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617.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618.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619.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620.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621.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622.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62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62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2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62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62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62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62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63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63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63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63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63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63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63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63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63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39; curved wall. Air, changing light, clouds, and plant forms appear and reappear throughout the mural. The Wild Iris, native to Colorado, is a recurrent motif.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ON CITY PROPERTY]]></a:t>
            </a:r>
          </a:p>
        </p:txBody>
      </p:sp>
    </p:spTree>
  </p:cSld>
  <p:clrMapOvr>
    <a:masterClrMapping/>
  </p:clrMapOvr>
</p:sld>
</file>

<file path=ppt/slides/slide1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39;s title, Light Chamber, comes from two sources: the judge&#39;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Slated2025]]></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39;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st of César E. Chávez (2015.1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removal of public art and memorials dedicated to César Chávez follows a series of highly disturbing allegations of sexual abuse including a statement by labor leader and co-founder of the National Farm Workers Association Dolores Huerta. These actions reflect a commitment by the City of Denver to supporting survivors and a decision that his legacy is no longer compatible with the values of public honor.
 ]]></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Bear (Ursa Major), Crane (Grus), and Fox (Vulpecula) (202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bear: Black bears are the only bears found in Colorado. Many black bears in Colorado are black, blonde, cinnamon, honey or brown colored.
Symbolism: protection, commitment, courage, physical strength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Fox (Vulpecula) (2024.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fox: There are four fox species that live in Colorado. The red fox, the gray fox, the swift fox, and the kit fox.
Symbolism: adaptability, wise, resistance, obstacl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Crane (Grus) (2024.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crane: There are 15 crane species throughout the world but the Greater Sandhill Crane is the only species currently found in Northwest Colorado.
Symbolism: peace, happiness, longevity, good fortune]]></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by Jasmine Holmes celebrating the role recreation centers play in a thriving community. The artwork is located above the reception desk at the entrance to the Green Valley Ranch Recreation Cente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202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ssing Birds, is a free-standing steel sculptural archway trailhead creating a graceful transition space from the ELK programming patio to the nature trail.
The eco-acoustic sound element; the community engagement aspect of this sculpture, is the creative process of the ELK community connecting with their ecological surroundings – incorporating the truth of technology with surrounding realities to generate interconnectedness. Two ELK student participants worked with professional musician and producer Shawn King, to record sounds of the environment while participating in ELK outdoor programming. The students mixed their sounds to create a sound scape composition that will be available to listen to at the ELK site as well as on-line.
 ]]></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ivating Dreams (2025.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ltivating Dreams is a dignity-informed diptych of hope and renewal, welcoming families experiencing homelessness to the Theodora Family Hotel on Colfax Avenue. One side features a sculpted hand holding a dandelion beneath a translucent acrylic sun; the other presents an open palm collecting drifting seeds under a luminous moon. Each powder-coated steel seed embeds ash from letters written by families, carrying private hopes across the building’s surface. By day, biophilic murals in sun and moonlit hues echo themes of growth and dignity; by night, integrated lighting transforms the work into a glowing beacon. Crafted in steel, high-density foam, acrylic, paper ash, and UV-stable finishes, Cultivating Dreams stands as a testament to resilience, connecting families and community through the simple, potent gesture of casting wishes into the worl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tics/Riparian (202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quatic and riparian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lue-winged Olive Mayfly, Northern Leopard Frog, Wilson’s Phalarope, Western River Birch Leaves, Belted Kingfisher, Cattails, and Colorado River Cutthroat Trout. 
The wildlife depicted on the east-facing side, clockwise from the bottom left, includes: Artic Rush, Yellow Mud Turtle, Black Crowned Night Heron, Yellow-headed Blackbird, California Darner Dragonfly, Golden Stonefly Nymph, Plains Cottonwood Catkin and Leaf, and Western Tiger Swallowtail.]]></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Shrublands (202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semidesert shrub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urrowing Owl, Yucca, Pronghorn, Sunflower, Western Meadowlark, Black-footed Ferret, Copper Mallow, Greater Sage-grouse, Yerba Mansa, and Thirteen-lined Ground Squirrel.  
The wildlife depicted on the east-facing side, f clockwise from the bottom left, includes: Black-tailed Jackrabbit, Texas Horned Lizard, lark Bunting, Blue Bells, Orange Sulphur, Balsam Root, Swift Fox, Black-billed Magpie, and Bis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202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 have three requirements for my work: that it is intellectually engaging, emotionally resonant, 
and serves the community in which it lives. 
The neighborhood means a lot of things to a lot of people, yet what we share is the generational 
arc of families and friends that call it home. And, like generations of monarch butterflies, it takes 
years to make change and build healthy people and their context. 
I think artwork in parks is especially impactful. To quote Mr Rodgers: play is serious business.  
Parks are where that happens, and where we learn to be good humans. By considering our ‘Past, 
Present, and Future’, I hope to help us all honor those that came before us, be mindful of those 
with us, and generous to those that will follow.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2025.8.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2025.8.3)]]></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Duplicate] (2025.8.4)]]></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202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y intention with this triptych was to convey the cross-generational fun that reading brings into each of our lives. It&#39;s a story for the kids’ corner told through bold lines, color, and movement. A reminder of who Ms. Pauline was and how her legacy continues to transform the lives of the youth and this community.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2025.9.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Duplicate] (2025.9.3)]]></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s. Pauline Robinson (202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ibrary has always been rooted and centered in community. Mrs. Pauline Robinson’s work with Denver Public Library has given so many of us a safe, unique and vital space for us to come together, explore the many worlds of literature, dabble in our imaginations and create our own stories. May this art piece, Mrs. Pauline Robinson, be a remembrance and an offering to the community she loved, embraced and poured so much into. And may her legacy continue to be honored and celebrated for generations on end.]]></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ising Together (Mural: Sacred Threads)
 (202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sing Together" is a programmable social space at the National Western Center (NWC), designed to serve both the NWC and the surrounding neighborhoods. Historically, the NWC hosted stock shows that celebrated Denver’s role in the cattle industry. "Rising Together" reimagines that legacy by transforming the spirit of “The West” into a symbol of collective strength and creativity, echoing the tradition of a community barn raising where people join forces for the common good.
The installation features four cantilevered walls that evoke a barn in the process of being raised. These open walls invite free pedestrian movement, while suspended seating provides flexible gathering spaces.
The roof mural, titled "Sacred Threads," is a collaboration between artist Matthew Mazzotta and Denver muralist Bimmer Torres. Bimmer’s design celebrates the color, energy, and cultural heritage of the surrounding community, weaving together imagery that reflects local pride, resilience, and creativity. His mural honors the interconnectedness of people and place, symbolizing the community’s shared history and its ongoing evolution.
Serving as both a landmark and a multi-use shade structure, "Rising Together" is envisioned as a venue for poetry readings, classes, music, dancing, and other creative programs developed in partnership between the NWC and local community leaders.
]]></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wisty (2025.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l Twisty features colorful mesh screens that overlap to create an optical illusion - a Moiré Effect that causes the surfaces to appear to twist and ripple and dance as the viewers move around the piece. Situated on the corner of Bear Valley Park, the site has a lot of activity as visitors drive, walk, or bike past the sculpture. All Twisty plays with the visitors as it captures their movement to create its own unique rippling display for each of them. At night solar lighting causes the piece to glow from within to create a colorful welcoming beacon for the community around Bear Valley Park.
 ]]></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of the Times (2025.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ving in an image driven society we are constantly being overloaded with pictures off our phones, logos in adds, demanding apps, billboards clouding our scenery and signs telling us where to go, which way to move or places to avoid. Our sculpture intends to remind us all, when you enter the park, take time to relax and enjoy. Take a deep breath and live life to the fullest. Exit your day-to-day stress and enjoy a walk in the park by yourself or with friends or family. Incorporate physical activity and mindful practices to maintain a healthier life.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Language de las Flores (202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Leticia Darlina Tanguma, this mural reflects the artist&#39;s deep belief in the shared humanity of all people, emphasizing themes of love, grace, hope, faith, and compassion. Families comfort each other, embodying the resilience and strength essential for healing.
The artist expresses a personal connection to the theme through a self-portrait of herself and her daughter, representing those who have endured hardship. This portrayal of their journey through abuse, poverty, and hunger highlights the courage, determination, and resilience it takes to overcome obstacles and strive for a better life, including the pursuit of meaning, dignity, happiness and community.
The mural is a tribute to Volunteers of America Colorado, which provided critical support to the artist when she and her daughter found refuge at the Volunteers of America Colorado Brandon Center during a difficult time in their lives. Through their help, the artist found a path out of pain and darkness, and this artwork serves as a heartfelt expression of gratitude. It also embodies the artist’s hope for a future where all individuals, especially children, can thrive in peaceful, loving communities.
“Las familias se apoyan las unas a las otras, encarnando la resiliencia y fortaleza esencial para la sanación. Dedicated to all, trusting that our hearts embrace our right to equality, dignity, faith and love.”  - Leticia Darlina Tanguma
 ]]></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Pilares (202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o Garcia created twelve original mosaics for Central 70 Cover Park gateways. Each pilar corresponds to attributes and colors of the medicine wheel, which can represent the four directions – north, south, east, and west), the four seasons, and the four elements (fire, earth, water, wind). 
About the Artist: My Name is Marco Antonio Garcia and I have been a freelance artist for almost 30 years. I grew up in Colorado in the Park Hill neighborhood and I&#39;m one of 9 kids in my family. I&#39;m number 7. I have a younger brother who is also an artist and has done work for the City of Denver. Before I left Colorado I worked as a Mural Artist and Faux finisher with a company that I started with my younger brother called Artistech Design. A few years after that I wanted to move closer to the beach so I went to work for the Walt Disney World Company as an Independent contractor doing Caricatures and Silhouettes and later becoming a performing Artist for events. When Disney closed because of the Pandemic, I decided it was a good time to move back home and establish my art career and to bring back all my knowledge that I learned with my 20 years at Disney World and share it with my fellow Coloradans.
 ]]></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2025.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lking Horseshoes, interprets the history of The Urban Farm. A large-scale everyday object, the work is playful and recognizable from a distance. It is informed by the natural surroundings of the farm and creates a gathering space for visitors.
The artwork is a universal symbol of good luck and protection. In research, Mary has uncovered both agricultural, travel, and economic systems tied to the horseshoe from various cultures and regions across the globe.
The sculpture invites viewers to move around it and interact not only by sitting in cutout spaces, but through “talking tubes” embedded within the sculpture. 
]]></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18.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Pugh creates a large, hand-painted mural on the façade of the Zoo’s Waste Management Building, transforming an otherwise utilitarian structure into a striking visual experience. The building faces Duck Lake in City Park and is visible to park visitors walking or biking around the lake. The artwork draws inspiration from the historic architecture of City Park and incorporates imagery of Colorado wildlife, park animals, and select zoo animals, blending illusionistic painting techniques to create depth and narrative. The installation also includes a permanent viewfinder positioned across Duck Lake, inviting viewers to engage with the artwork from a distance as they discover hidden details and visual connections within the mural.
 ]]></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aleza en el Campo (2025.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four mosaic sculptures honor the legacy of Joe P. Martinez—a
hero of bravery and sacrifice. The Eagle, Bear, Deer, and Bison reflect
virtues drawn from Native American and American cultural imagery.
Each animal symbolizes a part of his story: courage, strength, agility, and
sacrifice. Together, they stand as enduring symbols of peace and a
tribute to the values Joe P. Martinez gave his life to protect.
 ]]></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bitats (2025.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bitat&#39;s design was inspired by concepts around Ecology and Home; and themes around Where We Live. The "we" being all living being in our communities, flora and fauna. The sculpture Habitats is about recognizing that human&#39;s coexistence with other life forms & their habitats. 
Habitats celebrates the forms of shelter along with the ecological flora that also creates habitats. The sculpture is composed of 3 archway structures, that are physically engaging while maintaining the feel of outside and nature - large enough to be seen but not dominating the landscape or taking away from the natural beauty of the park and trail. 
At the trail edge, there is an interactive listening station with stories collected by Sacred Return from local Native Cheyenne community members and a story collage from neighborhood storytellers; sharing their connections to ecology and where we live.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2025.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ther Earth" honors the natural world which is the cradle of everything human. Cycles found in all life are hinted at in the artwork: day and night, nocturnal creatures and daylight dwellers, predator and prey, and a playful spinning element.The shape of the steel hints at the profile of a prehistoric fertility goddess as the Earth is the mother of us al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2025.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unity” combines imagery of Sloan’s Lake wildlife, human presence both past and current, and words from local residents into an artwork that celebrates the unifying power of community. The steel structure, made of weathering steel, takes the form of the letter “C,” representing the word “community.” It is adorned with abstract ceramic leaf forms, reflecting the plant life of the lake shore.]]></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bit (2025.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bit" is a dynamic and futuristic artwork that celebrates hope, creativity, and youthful potential and imagination.
The piece acts as part sculpture and part street furniture. It draws inspiration from the vibrant colors and shapes of a shooting star streaking across the beautiful Colorado evening sky. Patrons can climb into, sit on it, and explore it, creating an immersive experience that encourages imaginative play. The structure’s reflective surface mimics the twinkling of stars, evoking a sense of wonder and optimism for all who interact with it.  
About the Artist: Volkan Alkanoglu is an artist and designer based in Portland, Oregon and founding principal of VA | DESIGN LLC. His creative focus revolves around the exploration of innovative forms through spatial, material, and technological avenues.
 ]]></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DAV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2)]]></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4)]]></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V6)]]></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DAV7)]]></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DAV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DAV9)]]></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0)]]></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DAV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2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DAV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DAV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DAV15)]]></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6)]]></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Trees in Winter (DAV17)]]></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62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29 (DAV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DAV19)]]></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4 Foxes (DAV2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ctopus & Chandelier (DAV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Brief History of the Cold War: Moose & Squirrel (DAV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800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Noise 5 (DAV23)]]></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nare #1 (DAV24)]]></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Francis (DAV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oma (DAV26)]]></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uadalupe (DAV27)]]></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 Cruz de la Canada (DAV28)]]></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ve Points Jazz) (DAV29)]]></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DAV2011.1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DAV.2019.1.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DAV.2021.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4th & Broadway)]]></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7THAVEPARK)]]></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ed Together (IN PROGRESS_56TH AVENUE)]]></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Athmar Park)]]></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thesda Park)]]></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otanic Gardens)]]></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Colfax BRT)]]></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RESCUEMISS)]]></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XX is a towering tribute to Denver’s Chicano culture, crafted from custom panels shaped like vintage lowrider hoods. Created by Los Gatos Locos (Carlos Fresquez and Spencer Eudaly), the three-sided, three-tiered obelisk rises in layers of cultural memory—from Aztec, Arapaho, and Ute motifs at the base, to Chicano and Latinx patterns, topped with western flair and local lowrider iconography. Coated in gleaming candy-flake paint with etched pinstriping, the work nods to car culture along Federal Boulevard and honors the legacy of low and slow. As Fresquez says: Praise the lowered.]]></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NTBELLO CENTRAL )]]></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spring of 2025, artist Sujin Lim conducted workshops with Mothership youth to draw outlines of clouds. In the workshop, youth played with the image of clouds on paper and wrote and shared stories about their potential positive futures. The drawings and the stories they created were exhibited as a wall installation and played as photo images on a monitor. Sujin gathered the drawings and based her final design and sculpture for the outdoor façade of the building. This work will be a beacon for youth in their search for safety and support.]]></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ed Rock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ss-Barnum)]]></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bin Aell)]]></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el of Time (IN PROGRESS_Schlessman Library)]]></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wansea Rec Center)]]></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enetration (L.2010.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n (L.2010.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rogressions (L.2010.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 star (L.2010.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oon on green  (L.2010.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r (L.2010.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ccumulation (L.2010.7)]]></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2010.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1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composition (L.2010.1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Gate (L.2010.1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Curves with Warm Progressions on Yellow (L.2010.1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nbow Carpet (L.2010.1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 Mural (L.2010.1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massment III (L.2010.17)]]></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Seven parts to this sculptural work, in front of the library, inside the library and behind the library. ]]></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to take us lands away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1391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2026-05-31T04:01:28Z</dcterms:created>
  <dcterms:modified xsi:type="dcterms:W3CDTF">2026-05-31T04:01:28Z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