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6858000" type="screen4x3"/>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5584" r:id="rId1"/>
  </p:sldLayoutIdLst>
  <p:txStyles>
    <p:titleStyle>
      <a:lvl1pPr algn="ctr">
        <a:defRPr sz="4400" kern="1200">
          <a:solidFill>
            <a:schemeClr val="lt1"/>
          </a:solidFill>
        </a:defRPr>
      </a:lvl1pPr>
      <a:extLst/>
    </p:titleStyle>
    <p:bodyStyle>
      <a:lvl1pPr algn="ctr" indent="-324900.00000000006">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Lining (IN PROGRESS_MOTHERSHIP Ex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spring of 2025, artist Sujin Lim conducted workshops with Mothership youth to draw outlines of clouds. In the workshop, youth played with the image of clouds on paper and wrote and shared stories about their potential positive futures. The drawings and the stories they created were exhibited as a wall installation and played as photo images on a monitor. Sujin gathered the drawings and based her final design and sculpture for the outdoor façade of the building. This work will be a beacon for youth in their search for safety and suppo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THERSHIP Int.)]]></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2026-08-25T06:28:31Z</dcterms:created>
  <dcterms:modified xsi:type="dcterms:W3CDTF">2026-08-25T06:28:31Z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