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254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9">
  <a:themeElements>
    <a:clrScheme name="Theme1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2024-09-20T01:37:55Z</dcterms:created>
  <dcterms:modified xsi:type="dcterms:W3CDTF">2024-09-20T01:37:55Z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