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0615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26">
  <a:themeElements>
    <a:clrScheme name="Theme2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2024-12-26T05:11:21Z</dcterms:created>
  <dcterms:modified xsi:type="dcterms:W3CDTF">2024-12-26T05:11:21Z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